
<file path=[Content_Types].xml><?xml version="1.0" encoding="utf-8"?>
<Types xmlns="http://schemas.openxmlformats.org/package/2006/content-types">
  <Default Extension="jpeg" ContentType="image/jpeg"/>
  <Default Extension="jpg" ContentType="image/jpeg"/>
  <Default Extension="mov" ContentType="video/quicktime"/>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360" y="332656"/>
            <a:ext cx="11425269" cy="5832648"/>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N" dirty="0"/>
          </a:p>
        </p:txBody>
      </p:sp>
      <p:sp>
        <p:nvSpPr>
          <p:cNvPr id="2" name="Date Placeholder 1"/>
          <p:cNvSpPr>
            <a:spLocks noGrp="1"/>
          </p:cNvSpPr>
          <p:nvPr>
            <p:ph type="dt" sz="half" idx="10"/>
          </p:nvPr>
        </p:nvSpPr>
        <p:spPr/>
        <p:txBody>
          <a:bodyPr/>
          <a:lstStyle/>
          <a:p>
            <a:fld id="{6E99E257-5931-4545-B97C-5FC6B7F36772}" type="datetime1">
              <a:rPr lang="en-IN" smtClean="0"/>
              <a:t>09-05-2023</a:t>
            </a:fld>
            <a:endParaRPr lang="en-IN"/>
          </a:p>
        </p:txBody>
      </p:sp>
      <p:sp>
        <p:nvSpPr>
          <p:cNvPr id="4" name="Footer Placeholder 3"/>
          <p:cNvSpPr>
            <a:spLocks noGrp="1"/>
          </p:cNvSpPr>
          <p:nvPr>
            <p:ph type="ftr" sz="quarter" idx="11"/>
          </p:nvPr>
        </p:nvSpPr>
        <p:spPr/>
        <p:txBody>
          <a:bodyPr/>
          <a:lstStyle/>
          <a:p>
            <a:r>
              <a:rPr lang="en-IN" dirty="0"/>
              <a:t>Created by Com-Sur ™</a:t>
            </a:r>
          </a:p>
          <a:p>
            <a:r>
              <a:rPr lang="en-IN" dirty="0"/>
              <a:t>www.comsur.biz</a:t>
            </a:r>
          </a:p>
        </p:txBody>
      </p:sp>
      <p:sp>
        <p:nvSpPr>
          <p:cNvPr id="5" name="Slide Number Placeholder 4"/>
          <p:cNvSpPr>
            <a:spLocks noGrp="1"/>
          </p:cNvSpPr>
          <p:nvPr>
            <p:ph type="sldNum" sz="quarter" idx="12"/>
          </p:nvPr>
        </p:nvSpPr>
        <p:spPr/>
        <p:txBody>
          <a:bodyPr/>
          <a:lstStyle/>
          <a:p>
            <a:fld id="{1AF88B93-3407-4A3A-BA74-7BBCE5464794}" type="slidenum">
              <a:rPr lang="en-IN" smtClean="0"/>
              <a:t>‹#›</a:t>
            </a:fld>
            <a:endParaRPr lang="en-IN"/>
          </a:p>
        </p:txBody>
      </p:sp>
    </p:spTree>
    <p:extLst>
      <p:ext uri="{BB962C8B-B14F-4D97-AF65-F5344CB8AC3E}">
        <p14:creationId xmlns:p14="http://schemas.microsoft.com/office/powerpoint/2010/main" val="212344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09ABA8B0-BE6E-478F-800D-DDE0A4956BBC}"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11" name="Desc 1"/>
          <p:cNvSpPr>
            <a:spLocks noGrp="1"/>
          </p:cNvSpPr>
          <p:nvPr>
            <p:ph type="body" sz="quarter" idx="14"/>
          </p:nvPr>
        </p:nvSpPr>
        <p:spPr>
          <a:xfrm>
            <a:off x="192112" y="404663"/>
            <a:ext cx="6912000" cy="2736305"/>
          </a:xfrm>
          <a:ln>
            <a:noFill/>
          </a:ln>
        </p:spPr>
        <p:txBody>
          <a:bodyPr anchor="ctr">
            <a:normAutofit/>
          </a:bodyPr>
          <a:lstStyle>
            <a:lvl1pPr marL="0" indent="0" algn="l">
              <a:buNone/>
              <a:defRPr sz="1600"/>
            </a:lvl1pPr>
          </a:lstStyle>
          <a:p>
            <a:pPr lvl="0"/>
            <a:endParaRPr lang="en-IN" dirty="0"/>
          </a:p>
        </p:txBody>
      </p:sp>
      <p:sp>
        <p:nvSpPr>
          <p:cNvPr id="12" name="Detail 1"/>
          <p:cNvSpPr>
            <a:spLocks noGrp="1"/>
          </p:cNvSpPr>
          <p:nvPr>
            <p:ph type="body" sz="quarter" idx="20"/>
          </p:nvPr>
        </p:nvSpPr>
        <p:spPr>
          <a:xfrm>
            <a:off x="192111" y="116632"/>
            <a:ext cx="6912000" cy="216764"/>
          </a:xfrm>
        </p:spPr>
        <p:txBody>
          <a:bodyPr>
            <a:normAutofit/>
          </a:bodyPr>
          <a:lstStyle>
            <a:lvl1pPr marL="0" indent="0" algn="l">
              <a:buNone/>
              <a:defRPr sz="800"/>
            </a:lvl1pPr>
          </a:lstStyle>
          <a:p>
            <a:pPr lvl="0"/>
            <a:endParaRPr lang="en-IN" dirty="0"/>
          </a:p>
        </p:txBody>
      </p:sp>
      <p:sp>
        <p:nvSpPr>
          <p:cNvPr id="13" name="Desc 2"/>
          <p:cNvSpPr>
            <a:spLocks noGrp="1"/>
          </p:cNvSpPr>
          <p:nvPr>
            <p:ph type="body" sz="quarter" idx="19"/>
          </p:nvPr>
        </p:nvSpPr>
        <p:spPr>
          <a:xfrm>
            <a:off x="192112" y="3501008"/>
            <a:ext cx="6912000" cy="2736280"/>
          </a:xfrm>
        </p:spPr>
        <p:txBody>
          <a:bodyPr anchor="ctr">
            <a:normAutofit/>
          </a:bodyPr>
          <a:lstStyle>
            <a:lvl1pPr marL="0" indent="0">
              <a:buNone/>
              <a:defRPr sz="1600"/>
            </a:lvl1pPr>
          </a:lstStyle>
          <a:p>
            <a:pPr lvl="0"/>
            <a:endParaRPr lang="en-IN" dirty="0"/>
          </a:p>
        </p:txBody>
      </p:sp>
      <p:sp>
        <p:nvSpPr>
          <p:cNvPr id="14" name="Detail 2"/>
          <p:cNvSpPr>
            <a:spLocks noGrp="1"/>
          </p:cNvSpPr>
          <p:nvPr>
            <p:ph type="body" sz="quarter" idx="21"/>
          </p:nvPr>
        </p:nvSpPr>
        <p:spPr>
          <a:xfrm>
            <a:off x="192111" y="3224713"/>
            <a:ext cx="6912000" cy="216764"/>
          </a:xfrm>
        </p:spPr>
        <p:txBody>
          <a:bodyPr>
            <a:normAutofit/>
          </a:bodyPr>
          <a:lstStyle>
            <a:lvl1pPr marL="0" indent="0" algn="l">
              <a:buNone/>
              <a:defRPr sz="800"/>
            </a:lvl1pPr>
          </a:lstStyle>
          <a:p>
            <a:pPr lvl="0"/>
            <a:endParaRPr lang="en-IN" dirty="0"/>
          </a:p>
        </p:txBody>
      </p:sp>
      <p:sp>
        <p:nvSpPr>
          <p:cNvPr id="15" name="Image 1"/>
          <p:cNvSpPr>
            <a:spLocks noGrp="1"/>
          </p:cNvSpPr>
          <p:nvPr>
            <p:ph sz="quarter" idx="13"/>
          </p:nvPr>
        </p:nvSpPr>
        <p:spPr>
          <a:xfrm>
            <a:off x="7176120" y="108000"/>
            <a:ext cx="4896544" cy="3032992"/>
          </a:xfrm>
          <a:ln w="9525">
            <a:noFill/>
          </a:ln>
        </p:spPr>
        <p:style>
          <a:lnRef idx="2">
            <a:schemeClr val="dk1"/>
          </a:lnRef>
          <a:fillRef idx="1001">
            <a:schemeClr val="lt1"/>
          </a:fillRef>
          <a:effectRef idx="0">
            <a:schemeClr val="dk1"/>
          </a:effectRef>
          <a:fontRef idx="none"/>
        </p:style>
        <p:txBody>
          <a:bodyPr anchor="t"/>
          <a:lstStyle>
            <a:lvl1pPr marL="0" indent="0" algn="l">
              <a:buFontTx/>
              <a:buNone/>
              <a:defRPr/>
            </a:lvl1pPr>
          </a:lstStyle>
          <a:p>
            <a:pPr lvl="0"/>
            <a:endParaRPr lang="en-IN" dirty="0"/>
          </a:p>
        </p:txBody>
      </p:sp>
      <p:sp>
        <p:nvSpPr>
          <p:cNvPr id="16" name="Image 2"/>
          <p:cNvSpPr>
            <a:spLocks noGrp="1"/>
          </p:cNvSpPr>
          <p:nvPr>
            <p:ph sz="quarter" idx="18"/>
          </p:nvPr>
        </p:nvSpPr>
        <p:spPr>
          <a:xfrm>
            <a:off x="7176120" y="3213100"/>
            <a:ext cx="4896000" cy="3024188"/>
          </a:xfrm>
        </p:spPr>
        <p:txBody>
          <a:bodyPr anchor="t"/>
          <a:lstStyle>
            <a:lvl1pPr marL="0" indent="0" algn="l">
              <a:buNone/>
              <a:defRPr/>
            </a:lvl1pPr>
          </a:lstStyle>
          <a:p>
            <a:pPr lvl="0"/>
            <a:endParaRPr lang="en-IN" dirty="0"/>
          </a:p>
        </p:txBody>
      </p:sp>
    </p:spTree>
    <p:extLst>
      <p:ext uri="{BB962C8B-B14F-4D97-AF65-F5344CB8AC3E}">
        <p14:creationId xmlns:p14="http://schemas.microsoft.com/office/powerpoint/2010/main" val="158584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Image 1"/>
          <p:cNvSpPr>
            <a:spLocks noGrp="1"/>
          </p:cNvSpPr>
          <p:nvPr>
            <p:ph sz="quarter" idx="13"/>
          </p:nvPr>
        </p:nvSpPr>
        <p:spPr>
          <a:xfrm>
            <a:off x="144000" y="108000"/>
            <a:ext cx="5868000" cy="3024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9" name="Desc 1"/>
          <p:cNvSpPr>
            <a:spLocks noGrp="1"/>
          </p:cNvSpPr>
          <p:nvPr>
            <p:ph type="body" sz="quarter" idx="14"/>
          </p:nvPr>
        </p:nvSpPr>
        <p:spPr>
          <a:xfrm>
            <a:off x="144000" y="3510716"/>
            <a:ext cx="5868000" cy="2726260"/>
          </a:xfrm>
          <a:ln>
            <a:noFill/>
          </a:ln>
        </p:spPr>
        <p:txBody>
          <a:bodyPr>
            <a:normAutofit/>
          </a:bodyPr>
          <a:lstStyle>
            <a:lvl1pPr marL="0" indent="0" algn="l">
              <a:buNone/>
              <a:defRPr sz="1600"/>
            </a:lvl1pPr>
          </a:lstStyle>
          <a:p>
            <a:pPr lvl="0"/>
            <a:endParaRPr lang="en-IN" dirty="0"/>
          </a:p>
        </p:txBody>
      </p:sp>
      <p:sp>
        <p:nvSpPr>
          <p:cNvPr id="6" name="Date Placeholder 5"/>
          <p:cNvSpPr>
            <a:spLocks noGrp="1"/>
          </p:cNvSpPr>
          <p:nvPr>
            <p:ph type="dt" sz="half" idx="15"/>
          </p:nvPr>
        </p:nvSpPr>
        <p:spPr/>
        <p:txBody>
          <a:bodyPr/>
          <a:lstStyle/>
          <a:p>
            <a:fld id="{02C86960-7236-4A57-931E-1CF835897580}"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3" name="Image 2"/>
          <p:cNvSpPr>
            <a:spLocks noGrp="1"/>
          </p:cNvSpPr>
          <p:nvPr>
            <p:ph sz="quarter" idx="18"/>
          </p:nvPr>
        </p:nvSpPr>
        <p:spPr>
          <a:xfrm>
            <a:off x="6195600" y="108000"/>
            <a:ext cx="5868000" cy="3024000"/>
          </a:xfrm>
        </p:spPr>
        <p:txBody>
          <a:bodyPr/>
          <a:lstStyle>
            <a:lvl1pPr marL="0" indent="0">
              <a:buNone/>
              <a:defRPr/>
            </a:lvl1pPr>
          </a:lstStyle>
          <a:p>
            <a:pPr lvl="0"/>
            <a:endParaRPr lang="en-IN" dirty="0"/>
          </a:p>
        </p:txBody>
      </p:sp>
      <p:sp>
        <p:nvSpPr>
          <p:cNvPr id="5" name="Desc 2"/>
          <p:cNvSpPr>
            <a:spLocks noGrp="1"/>
          </p:cNvSpPr>
          <p:nvPr>
            <p:ph type="body" sz="quarter" idx="19"/>
          </p:nvPr>
        </p:nvSpPr>
        <p:spPr>
          <a:xfrm>
            <a:off x="6195600" y="3510716"/>
            <a:ext cx="5868000" cy="2726260"/>
          </a:xfrm>
        </p:spPr>
        <p:txBody>
          <a:bodyPr>
            <a:normAutofit/>
          </a:bodyPr>
          <a:lstStyle>
            <a:lvl1pPr marL="0" indent="0">
              <a:buNone/>
              <a:defRPr sz="1600"/>
            </a:lvl1pPr>
          </a:lstStyle>
          <a:p>
            <a:pPr lvl="0"/>
            <a:endParaRPr lang="en-IN" dirty="0"/>
          </a:p>
        </p:txBody>
      </p:sp>
      <p:sp>
        <p:nvSpPr>
          <p:cNvPr id="11" name="Detail 1"/>
          <p:cNvSpPr>
            <a:spLocks noGrp="1"/>
          </p:cNvSpPr>
          <p:nvPr>
            <p:ph type="body" sz="quarter" idx="20"/>
          </p:nvPr>
        </p:nvSpPr>
        <p:spPr>
          <a:xfrm>
            <a:off x="144000" y="3212976"/>
            <a:ext cx="5868000" cy="216764"/>
          </a:xfrm>
        </p:spPr>
        <p:txBody>
          <a:bodyPr>
            <a:normAutofit/>
          </a:bodyPr>
          <a:lstStyle>
            <a:lvl1pPr marL="0" indent="0" algn="l">
              <a:buNone/>
              <a:defRPr sz="800"/>
            </a:lvl1pPr>
          </a:lstStyle>
          <a:p>
            <a:pPr lvl="0"/>
            <a:endParaRPr lang="en-IN" dirty="0"/>
          </a:p>
        </p:txBody>
      </p:sp>
      <p:sp>
        <p:nvSpPr>
          <p:cNvPr id="12" name="Detail 2"/>
          <p:cNvSpPr>
            <a:spLocks noGrp="1"/>
          </p:cNvSpPr>
          <p:nvPr>
            <p:ph type="body" sz="quarter" idx="21"/>
          </p:nvPr>
        </p:nvSpPr>
        <p:spPr>
          <a:xfrm>
            <a:off x="6195600" y="3212976"/>
            <a:ext cx="5868000" cy="216764"/>
          </a:xfrm>
        </p:spPr>
        <p:txBody>
          <a:bodyPr>
            <a:normAutofit/>
          </a:bodyPr>
          <a:lstStyle>
            <a:lvl1pPr marL="0" indent="0" algn="l">
              <a:buNone/>
              <a:defRPr sz="800"/>
            </a:lvl1pPr>
          </a:lstStyle>
          <a:p>
            <a:pPr lvl="0"/>
            <a:endParaRPr lang="en-IN" dirty="0"/>
          </a:p>
        </p:txBody>
      </p:sp>
    </p:spTree>
    <p:extLst>
      <p:ext uri="{BB962C8B-B14F-4D97-AF65-F5344CB8AC3E}">
        <p14:creationId xmlns:p14="http://schemas.microsoft.com/office/powerpoint/2010/main" val="375800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14A299EF-E1F3-4B25-BC74-38E457CB368B}"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5" name="Image 1"/>
          <p:cNvSpPr>
            <a:spLocks noGrp="1"/>
          </p:cNvSpPr>
          <p:nvPr>
            <p:ph sz="quarter" idx="13"/>
          </p:nvPr>
        </p:nvSpPr>
        <p:spPr>
          <a:xfrm>
            <a:off x="144000" y="3208497"/>
            <a:ext cx="5868000" cy="3024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7" name="Desc 1"/>
          <p:cNvSpPr>
            <a:spLocks noGrp="1"/>
          </p:cNvSpPr>
          <p:nvPr>
            <p:ph type="body" sz="quarter" idx="14"/>
          </p:nvPr>
        </p:nvSpPr>
        <p:spPr>
          <a:xfrm>
            <a:off x="144000" y="414708"/>
            <a:ext cx="5868000" cy="2726260"/>
          </a:xfrm>
          <a:ln>
            <a:noFill/>
          </a:ln>
        </p:spPr>
        <p:txBody>
          <a:bodyPr>
            <a:normAutofit/>
          </a:bodyPr>
          <a:lstStyle>
            <a:lvl1pPr marL="0" indent="0" algn="l">
              <a:buNone/>
              <a:defRPr sz="1600"/>
            </a:lvl1pPr>
          </a:lstStyle>
          <a:p>
            <a:pPr lvl="0"/>
            <a:endParaRPr lang="en-IN" dirty="0"/>
          </a:p>
        </p:txBody>
      </p:sp>
      <p:sp>
        <p:nvSpPr>
          <p:cNvPr id="9" name="Image 2"/>
          <p:cNvSpPr>
            <a:spLocks noGrp="1"/>
          </p:cNvSpPr>
          <p:nvPr>
            <p:ph sz="quarter" idx="18"/>
          </p:nvPr>
        </p:nvSpPr>
        <p:spPr>
          <a:xfrm>
            <a:off x="6195600" y="3208497"/>
            <a:ext cx="5868000" cy="3024000"/>
          </a:xfrm>
        </p:spPr>
        <p:txBody>
          <a:bodyPr/>
          <a:lstStyle>
            <a:lvl1pPr marL="0" indent="0">
              <a:buNone/>
              <a:defRPr/>
            </a:lvl1pPr>
          </a:lstStyle>
          <a:p>
            <a:pPr lvl="0"/>
            <a:endParaRPr lang="en-IN" dirty="0"/>
          </a:p>
        </p:txBody>
      </p:sp>
      <p:sp>
        <p:nvSpPr>
          <p:cNvPr id="11" name="Desc 2"/>
          <p:cNvSpPr>
            <a:spLocks noGrp="1"/>
          </p:cNvSpPr>
          <p:nvPr>
            <p:ph type="body" sz="quarter" idx="19"/>
          </p:nvPr>
        </p:nvSpPr>
        <p:spPr>
          <a:xfrm>
            <a:off x="6195600" y="414708"/>
            <a:ext cx="5868000" cy="2726260"/>
          </a:xfrm>
        </p:spPr>
        <p:txBody>
          <a:bodyPr>
            <a:normAutofit/>
          </a:bodyPr>
          <a:lstStyle>
            <a:lvl1pPr marL="0" indent="0">
              <a:buNone/>
              <a:defRPr sz="1600"/>
            </a:lvl1pPr>
          </a:lstStyle>
          <a:p>
            <a:pPr lvl="0"/>
            <a:endParaRPr lang="en-IN" dirty="0"/>
          </a:p>
        </p:txBody>
      </p:sp>
      <p:sp>
        <p:nvSpPr>
          <p:cNvPr id="12" name="Detail 1"/>
          <p:cNvSpPr>
            <a:spLocks noGrp="1"/>
          </p:cNvSpPr>
          <p:nvPr>
            <p:ph type="body" sz="quarter" idx="20"/>
          </p:nvPr>
        </p:nvSpPr>
        <p:spPr>
          <a:xfrm>
            <a:off x="144000" y="116968"/>
            <a:ext cx="5868000" cy="216764"/>
          </a:xfrm>
        </p:spPr>
        <p:txBody>
          <a:bodyPr>
            <a:normAutofit/>
          </a:bodyPr>
          <a:lstStyle>
            <a:lvl1pPr marL="0" indent="0" algn="l">
              <a:buNone/>
              <a:defRPr sz="800"/>
            </a:lvl1pPr>
          </a:lstStyle>
          <a:p>
            <a:pPr lvl="0"/>
            <a:endParaRPr lang="en-IN" dirty="0"/>
          </a:p>
        </p:txBody>
      </p:sp>
      <p:sp>
        <p:nvSpPr>
          <p:cNvPr id="13" name="Detail 2"/>
          <p:cNvSpPr>
            <a:spLocks noGrp="1"/>
          </p:cNvSpPr>
          <p:nvPr>
            <p:ph type="body" sz="quarter" idx="21"/>
          </p:nvPr>
        </p:nvSpPr>
        <p:spPr>
          <a:xfrm>
            <a:off x="6195600" y="116968"/>
            <a:ext cx="5868000" cy="216764"/>
          </a:xfrm>
        </p:spPr>
        <p:txBody>
          <a:bodyPr>
            <a:normAutofit/>
          </a:bodyPr>
          <a:lstStyle>
            <a:lvl1pPr marL="0" indent="0" algn="l">
              <a:buNone/>
              <a:defRPr sz="800"/>
            </a:lvl1pPr>
          </a:lstStyle>
          <a:p>
            <a:pPr lvl="0"/>
            <a:endParaRPr lang="en-IN" dirty="0"/>
          </a:p>
        </p:txBody>
      </p:sp>
    </p:spTree>
    <p:extLst>
      <p:ext uri="{BB962C8B-B14F-4D97-AF65-F5344CB8AC3E}">
        <p14:creationId xmlns:p14="http://schemas.microsoft.com/office/powerpoint/2010/main" val="661354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9BAE21A9-3972-4DF0-9756-07117EA2B1C9}"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11" name="Image 1"/>
          <p:cNvSpPr>
            <a:spLocks noGrp="1"/>
          </p:cNvSpPr>
          <p:nvPr>
            <p:ph sz="quarter" idx="13"/>
          </p:nvPr>
        </p:nvSpPr>
        <p:spPr>
          <a:xfrm>
            <a:off x="144000" y="3208497"/>
            <a:ext cx="5868000" cy="3024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12" name="Desc 1"/>
          <p:cNvSpPr>
            <a:spLocks noGrp="1"/>
          </p:cNvSpPr>
          <p:nvPr>
            <p:ph type="body" sz="quarter" idx="14"/>
          </p:nvPr>
        </p:nvSpPr>
        <p:spPr>
          <a:xfrm>
            <a:off x="144000" y="414708"/>
            <a:ext cx="5868000" cy="2726260"/>
          </a:xfrm>
          <a:ln>
            <a:noFill/>
          </a:ln>
        </p:spPr>
        <p:txBody>
          <a:bodyPr>
            <a:normAutofit/>
          </a:bodyPr>
          <a:lstStyle>
            <a:lvl1pPr marL="0" indent="0" algn="l">
              <a:buNone/>
              <a:defRPr sz="1600"/>
            </a:lvl1pPr>
          </a:lstStyle>
          <a:p>
            <a:pPr lvl="0"/>
            <a:endParaRPr lang="en-IN" dirty="0"/>
          </a:p>
        </p:txBody>
      </p:sp>
      <p:sp>
        <p:nvSpPr>
          <p:cNvPr id="13" name="Detail 1"/>
          <p:cNvSpPr>
            <a:spLocks noGrp="1"/>
          </p:cNvSpPr>
          <p:nvPr>
            <p:ph type="body" sz="quarter" idx="20"/>
          </p:nvPr>
        </p:nvSpPr>
        <p:spPr>
          <a:xfrm>
            <a:off x="144000" y="116968"/>
            <a:ext cx="5868000" cy="216764"/>
          </a:xfrm>
        </p:spPr>
        <p:txBody>
          <a:bodyPr>
            <a:normAutofit/>
          </a:bodyPr>
          <a:lstStyle>
            <a:lvl1pPr marL="0" indent="0" algn="l">
              <a:buNone/>
              <a:defRPr sz="800"/>
            </a:lvl1pPr>
          </a:lstStyle>
          <a:p>
            <a:pPr lvl="0"/>
            <a:endParaRPr lang="en-IN" dirty="0"/>
          </a:p>
        </p:txBody>
      </p:sp>
      <p:sp>
        <p:nvSpPr>
          <p:cNvPr id="14" name="Image 2"/>
          <p:cNvSpPr>
            <a:spLocks noGrp="1"/>
          </p:cNvSpPr>
          <p:nvPr>
            <p:ph sz="quarter" idx="18"/>
          </p:nvPr>
        </p:nvSpPr>
        <p:spPr>
          <a:xfrm>
            <a:off x="6195600" y="108000"/>
            <a:ext cx="5868000" cy="3024000"/>
          </a:xfrm>
        </p:spPr>
        <p:txBody>
          <a:bodyPr/>
          <a:lstStyle>
            <a:lvl1pPr marL="0" indent="0">
              <a:buNone/>
              <a:defRPr/>
            </a:lvl1pPr>
          </a:lstStyle>
          <a:p>
            <a:pPr lvl="0"/>
            <a:endParaRPr lang="en-IN" dirty="0"/>
          </a:p>
        </p:txBody>
      </p:sp>
      <p:sp>
        <p:nvSpPr>
          <p:cNvPr id="15" name="Desc 2"/>
          <p:cNvSpPr>
            <a:spLocks noGrp="1"/>
          </p:cNvSpPr>
          <p:nvPr>
            <p:ph type="body" sz="quarter" idx="19"/>
          </p:nvPr>
        </p:nvSpPr>
        <p:spPr>
          <a:xfrm>
            <a:off x="6195600" y="3510716"/>
            <a:ext cx="5868000" cy="2726260"/>
          </a:xfrm>
        </p:spPr>
        <p:txBody>
          <a:bodyPr>
            <a:normAutofit/>
          </a:bodyPr>
          <a:lstStyle>
            <a:lvl1pPr marL="0" indent="0">
              <a:buNone/>
              <a:defRPr sz="1600"/>
            </a:lvl1pPr>
          </a:lstStyle>
          <a:p>
            <a:pPr lvl="0"/>
            <a:endParaRPr lang="en-IN" dirty="0"/>
          </a:p>
        </p:txBody>
      </p:sp>
      <p:sp>
        <p:nvSpPr>
          <p:cNvPr id="16" name="Detail 2"/>
          <p:cNvSpPr>
            <a:spLocks noGrp="1"/>
          </p:cNvSpPr>
          <p:nvPr>
            <p:ph type="body" sz="quarter" idx="21"/>
          </p:nvPr>
        </p:nvSpPr>
        <p:spPr>
          <a:xfrm>
            <a:off x="6195600" y="3212976"/>
            <a:ext cx="5868000" cy="216764"/>
          </a:xfrm>
        </p:spPr>
        <p:txBody>
          <a:bodyPr>
            <a:normAutofit/>
          </a:bodyPr>
          <a:lstStyle>
            <a:lvl1pPr marL="0" indent="0" algn="l">
              <a:buNone/>
              <a:defRPr sz="800"/>
            </a:lvl1pPr>
          </a:lstStyle>
          <a:p>
            <a:pPr lvl="0"/>
            <a:endParaRPr lang="en-IN" dirty="0"/>
          </a:p>
        </p:txBody>
      </p:sp>
    </p:spTree>
    <p:extLst>
      <p:ext uri="{BB962C8B-B14F-4D97-AF65-F5344CB8AC3E}">
        <p14:creationId xmlns:p14="http://schemas.microsoft.com/office/powerpoint/2010/main" val="1580407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722DBE5F-A9BF-4065-851E-48C57F63C127}"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11" name="Image 1"/>
          <p:cNvSpPr>
            <a:spLocks noGrp="1"/>
          </p:cNvSpPr>
          <p:nvPr>
            <p:ph sz="quarter" idx="13"/>
          </p:nvPr>
        </p:nvSpPr>
        <p:spPr>
          <a:xfrm>
            <a:off x="144000" y="108000"/>
            <a:ext cx="5868000" cy="3024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12" name="Desc 1"/>
          <p:cNvSpPr>
            <a:spLocks noGrp="1"/>
          </p:cNvSpPr>
          <p:nvPr>
            <p:ph type="body" sz="quarter" idx="14"/>
          </p:nvPr>
        </p:nvSpPr>
        <p:spPr>
          <a:xfrm>
            <a:off x="144000" y="3510716"/>
            <a:ext cx="5868000" cy="2726260"/>
          </a:xfrm>
          <a:ln>
            <a:noFill/>
          </a:ln>
        </p:spPr>
        <p:txBody>
          <a:bodyPr>
            <a:normAutofit/>
          </a:bodyPr>
          <a:lstStyle>
            <a:lvl1pPr marL="0" indent="0" algn="l">
              <a:buNone/>
              <a:defRPr sz="1600"/>
            </a:lvl1pPr>
          </a:lstStyle>
          <a:p>
            <a:pPr lvl="0"/>
            <a:endParaRPr lang="en-IN" dirty="0"/>
          </a:p>
        </p:txBody>
      </p:sp>
      <p:sp>
        <p:nvSpPr>
          <p:cNvPr id="13" name="Detail 1"/>
          <p:cNvSpPr>
            <a:spLocks noGrp="1"/>
          </p:cNvSpPr>
          <p:nvPr>
            <p:ph type="body" sz="quarter" idx="20"/>
          </p:nvPr>
        </p:nvSpPr>
        <p:spPr>
          <a:xfrm>
            <a:off x="144000" y="3212976"/>
            <a:ext cx="5868000" cy="216764"/>
          </a:xfrm>
        </p:spPr>
        <p:txBody>
          <a:bodyPr>
            <a:normAutofit/>
          </a:bodyPr>
          <a:lstStyle>
            <a:lvl1pPr marL="0" indent="0" algn="l">
              <a:buNone/>
              <a:defRPr sz="800"/>
            </a:lvl1pPr>
          </a:lstStyle>
          <a:p>
            <a:pPr lvl="0"/>
            <a:endParaRPr lang="en-IN" dirty="0"/>
          </a:p>
        </p:txBody>
      </p:sp>
      <p:sp>
        <p:nvSpPr>
          <p:cNvPr id="14" name="Image 2"/>
          <p:cNvSpPr>
            <a:spLocks noGrp="1"/>
          </p:cNvSpPr>
          <p:nvPr>
            <p:ph sz="quarter" idx="18"/>
          </p:nvPr>
        </p:nvSpPr>
        <p:spPr>
          <a:xfrm>
            <a:off x="6195600" y="3208497"/>
            <a:ext cx="5868000" cy="3024000"/>
          </a:xfrm>
        </p:spPr>
        <p:txBody>
          <a:bodyPr/>
          <a:lstStyle>
            <a:lvl1pPr marL="0" indent="0">
              <a:buNone/>
              <a:defRPr/>
            </a:lvl1pPr>
          </a:lstStyle>
          <a:p>
            <a:pPr lvl="0"/>
            <a:endParaRPr lang="en-IN" dirty="0"/>
          </a:p>
        </p:txBody>
      </p:sp>
      <p:sp>
        <p:nvSpPr>
          <p:cNvPr id="15" name="Desc 2"/>
          <p:cNvSpPr>
            <a:spLocks noGrp="1"/>
          </p:cNvSpPr>
          <p:nvPr>
            <p:ph type="body" sz="quarter" idx="19"/>
          </p:nvPr>
        </p:nvSpPr>
        <p:spPr>
          <a:xfrm>
            <a:off x="6195600" y="414708"/>
            <a:ext cx="5868000" cy="2726260"/>
          </a:xfrm>
        </p:spPr>
        <p:txBody>
          <a:bodyPr>
            <a:normAutofit/>
          </a:bodyPr>
          <a:lstStyle>
            <a:lvl1pPr marL="0" indent="0">
              <a:buNone/>
              <a:defRPr sz="1600"/>
            </a:lvl1pPr>
          </a:lstStyle>
          <a:p>
            <a:pPr lvl="0"/>
            <a:endParaRPr lang="en-IN" dirty="0"/>
          </a:p>
        </p:txBody>
      </p:sp>
      <p:sp>
        <p:nvSpPr>
          <p:cNvPr id="16" name="Detail 2"/>
          <p:cNvSpPr>
            <a:spLocks noGrp="1"/>
          </p:cNvSpPr>
          <p:nvPr>
            <p:ph type="body" sz="quarter" idx="21"/>
          </p:nvPr>
        </p:nvSpPr>
        <p:spPr>
          <a:xfrm>
            <a:off x="6195600" y="116968"/>
            <a:ext cx="5868000" cy="216764"/>
          </a:xfrm>
        </p:spPr>
        <p:txBody>
          <a:bodyPr>
            <a:normAutofit/>
          </a:bodyPr>
          <a:lstStyle>
            <a:lvl1pPr marL="0" indent="0" algn="l">
              <a:buNone/>
              <a:defRPr sz="800"/>
            </a:lvl1pPr>
          </a:lstStyle>
          <a:p>
            <a:pPr lvl="0"/>
            <a:endParaRPr lang="en-IN" dirty="0"/>
          </a:p>
        </p:txBody>
      </p:sp>
    </p:spTree>
    <p:extLst>
      <p:ext uri="{BB962C8B-B14F-4D97-AF65-F5344CB8AC3E}">
        <p14:creationId xmlns:p14="http://schemas.microsoft.com/office/powerpoint/2010/main" val="3109927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temLayout-3">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B22B8DAC-8F9F-4455-A7DF-59CC627226ED}"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a:xfrm>
            <a:off x="8737600" y="6388035"/>
            <a:ext cx="2844800" cy="301756"/>
          </a:xfrm>
        </p:spPr>
        <p:txBody>
          <a:bodyPr/>
          <a:lstStyle/>
          <a:p>
            <a:fld id="{1AF88B93-3407-4A3A-BA74-7BBCE5464794}" type="slidenum">
              <a:rPr lang="en-IN" smtClean="0"/>
              <a:t>‹#›</a:t>
            </a:fld>
            <a:endParaRPr lang="en-IN"/>
          </a:p>
        </p:txBody>
      </p:sp>
      <p:sp>
        <p:nvSpPr>
          <p:cNvPr id="7" name="Image 1"/>
          <p:cNvSpPr>
            <a:spLocks noGrp="1"/>
          </p:cNvSpPr>
          <p:nvPr>
            <p:ph sz="quarter" idx="13"/>
          </p:nvPr>
        </p:nvSpPr>
        <p:spPr>
          <a:xfrm>
            <a:off x="1366174" y="99980"/>
            <a:ext cx="3273552" cy="1980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9" name="Desc 1"/>
          <p:cNvSpPr>
            <a:spLocks noGrp="1"/>
          </p:cNvSpPr>
          <p:nvPr>
            <p:ph type="body" sz="quarter" idx="14"/>
          </p:nvPr>
        </p:nvSpPr>
        <p:spPr>
          <a:xfrm>
            <a:off x="4752650" y="404664"/>
            <a:ext cx="7315200" cy="1674000"/>
          </a:xfrm>
          <a:ln>
            <a:noFill/>
          </a:ln>
        </p:spPr>
        <p:txBody>
          <a:bodyPr anchor="ctr">
            <a:normAutofit/>
          </a:bodyPr>
          <a:lstStyle>
            <a:lvl1pPr marL="0" indent="0" algn="l">
              <a:buNone/>
              <a:defRPr sz="1600"/>
            </a:lvl1pPr>
          </a:lstStyle>
          <a:p>
            <a:pPr lvl="0"/>
            <a:endParaRPr lang="en-IN" dirty="0"/>
          </a:p>
        </p:txBody>
      </p:sp>
      <p:sp>
        <p:nvSpPr>
          <p:cNvPr id="11" name="Detail 1"/>
          <p:cNvSpPr>
            <a:spLocks noGrp="1"/>
          </p:cNvSpPr>
          <p:nvPr>
            <p:ph type="body" sz="quarter" idx="22"/>
          </p:nvPr>
        </p:nvSpPr>
        <p:spPr>
          <a:xfrm>
            <a:off x="4752650" y="99980"/>
            <a:ext cx="7315200" cy="216764"/>
          </a:xfrm>
        </p:spPr>
        <p:txBody>
          <a:bodyPr>
            <a:normAutofit/>
          </a:bodyPr>
          <a:lstStyle>
            <a:lvl1pPr marL="0" indent="0" algn="l">
              <a:buNone/>
              <a:defRPr sz="800"/>
            </a:lvl1pPr>
          </a:lstStyle>
          <a:p>
            <a:pPr lvl="0"/>
            <a:endParaRPr lang="en-IN" dirty="0"/>
          </a:p>
        </p:txBody>
      </p:sp>
      <p:sp>
        <p:nvSpPr>
          <p:cNvPr id="3" name="Image 2"/>
          <p:cNvSpPr>
            <a:spLocks noGrp="1"/>
          </p:cNvSpPr>
          <p:nvPr>
            <p:ph sz="quarter" idx="18"/>
          </p:nvPr>
        </p:nvSpPr>
        <p:spPr>
          <a:xfrm>
            <a:off x="1366174" y="2161503"/>
            <a:ext cx="3273552" cy="1980000"/>
          </a:xfrm>
        </p:spPr>
        <p:txBody>
          <a:bodyPr/>
          <a:lstStyle>
            <a:lvl1pPr marL="0" indent="0">
              <a:buNone/>
              <a:defRPr/>
            </a:lvl1pPr>
          </a:lstStyle>
          <a:p>
            <a:pPr lvl="0"/>
            <a:endParaRPr lang="en-IN" dirty="0"/>
          </a:p>
        </p:txBody>
      </p:sp>
      <p:sp>
        <p:nvSpPr>
          <p:cNvPr id="5" name="Desc 2"/>
          <p:cNvSpPr>
            <a:spLocks noGrp="1"/>
          </p:cNvSpPr>
          <p:nvPr>
            <p:ph type="body" sz="quarter" idx="19"/>
          </p:nvPr>
        </p:nvSpPr>
        <p:spPr>
          <a:xfrm>
            <a:off x="4752650" y="2467503"/>
            <a:ext cx="7315200" cy="1674000"/>
          </a:xfrm>
        </p:spPr>
        <p:txBody>
          <a:bodyPr anchor="ctr">
            <a:normAutofit/>
          </a:bodyPr>
          <a:lstStyle>
            <a:lvl1pPr marL="0" indent="0">
              <a:buNone/>
              <a:defRPr sz="1600"/>
            </a:lvl1pPr>
          </a:lstStyle>
          <a:p>
            <a:pPr lvl="0"/>
            <a:endParaRPr lang="en-IN" dirty="0"/>
          </a:p>
        </p:txBody>
      </p:sp>
      <p:sp>
        <p:nvSpPr>
          <p:cNvPr id="13" name="Detail 2"/>
          <p:cNvSpPr>
            <a:spLocks noGrp="1"/>
          </p:cNvSpPr>
          <p:nvPr>
            <p:ph type="body" sz="quarter" idx="23"/>
          </p:nvPr>
        </p:nvSpPr>
        <p:spPr>
          <a:xfrm>
            <a:off x="4757464" y="2156156"/>
            <a:ext cx="7315200" cy="216764"/>
          </a:xfrm>
        </p:spPr>
        <p:txBody>
          <a:bodyPr>
            <a:normAutofit/>
          </a:bodyPr>
          <a:lstStyle>
            <a:lvl1pPr marL="0" indent="0" algn="l">
              <a:buNone/>
              <a:defRPr sz="800"/>
            </a:lvl1pPr>
          </a:lstStyle>
          <a:p>
            <a:pPr lvl="0"/>
            <a:endParaRPr lang="en-IN" dirty="0"/>
          </a:p>
        </p:txBody>
      </p:sp>
      <p:sp>
        <p:nvSpPr>
          <p:cNvPr id="4" name="Image 3"/>
          <p:cNvSpPr>
            <a:spLocks noGrp="1"/>
          </p:cNvSpPr>
          <p:nvPr>
            <p:ph sz="quarter" idx="20"/>
          </p:nvPr>
        </p:nvSpPr>
        <p:spPr>
          <a:xfrm>
            <a:off x="1367048" y="4222161"/>
            <a:ext cx="3273552" cy="1980000"/>
          </a:xfrm>
        </p:spPr>
        <p:txBody>
          <a:bodyPr/>
          <a:lstStyle>
            <a:lvl1pPr marL="0" indent="0">
              <a:buNone/>
              <a:defRPr/>
            </a:lvl1pPr>
          </a:lstStyle>
          <a:p>
            <a:pPr lvl="0"/>
            <a:endParaRPr lang="en-IN" dirty="0"/>
          </a:p>
        </p:txBody>
      </p:sp>
      <p:sp>
        <p:nvSpPr>
          <p:cNvPr id="12" name="Desc 3"/>
          <p:cNvSpPr>
            <a:spLocks noGrp="1"/>
          </p:cNvSpPr>
          <p:nvPr>
            <p:ph type="body" sz="quarter" idx="21"/>
          </p:nvPr>
        </p:nvSpPr>
        <p:spPr>
          <a:xfrm>
            <a:off x="4752650" y="4528161"/>
            <a:ext cx="7315200" cy="1674000"/>
          </a:xfrm>
        </p:spPr>
        <p:txBody>
          <a:bodyPr anchor="ctr">
            <a:normAutofit/>
          </a:bodyPr>
          <a:lstStyle>
            <a:lvl1pPr marL="0" indent="0">
              <a:buNone/>
              <a:defRPr sz="1600"/>
            </a:lvl1pPr>
          </a:lstStyle>
          <a:p>
            <a:pPr lvl="0"/>
            <a:endParaRPr lang="en-IN" dirty="0"/>
          </a:p>
        </p:txBody>
      </p:sp>
      <p:sp>
        <p:nvSpPr>
          <p:cNvPr id="14" name="Detail 3"/>
          <p:cNvSpPr>
            <a:spLocks noGrp="1"/>
          </p:cNvSpPr>
          <p:nvPr>
            <p:ph type="body" sz="quarter" idx="24"/>
          </p:nvPr>
        </p:nvSpPr>
        <p:spPr>
          <a:xfrm>
            <a:off x="4752650" y="4219544"/>
            <a:ext cx="7315200" cy="216764"/>
          </a:xfrm>
        </p:spPr>
        <p:txBody>
          <a:bodyPr>
            <a:normAutofit/>
          </a:bodyPr>
          <a:lstStyle>
            <a:lvl1pPr marL="0" indent="0" algn="l">
              <a:buNone/>
              <a:defRPr sz="800"/>
            </a:lvl1pPr>
          </a:lstStyle>
          <a:p>
            <a:pPr lvl="0"/>
            <a:endParaRPr lang="en-IN" dirty="0"/>
          </a:p>
        </p:txBody>
      </p:sp>
      <p:sp>
        <p:nvSpPr>
          <p:cNvPr id="15" name="logo 1"/>
          <p:cNvSpPr>
            <a:spLocks noGrp="1"/>
          </p:cNvSpPr>
          <p:nvPr>
            <p:ph sz="quarter" idx="31"/>
          </p:nvPr>
        </p:nvSpPr>
        <p:spPr>
          <a:xfrm>
            <a:off x="119256" y="116632"/>
            <a:ext cx="1106488" cy="791132"/>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Tree>
    <p:extLst>
      <p:ext uri="{BB962C8B-B14F-4D97-AF65-F5344CB8AC3E}">
        <p14:creationId xmlns:p14="http://schemas.microsoft.com/office/powerpoint/2010/main" val="242175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C3474190-E6A0-4767-9329-01D4564BBC63}"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29" name="Desc 1"/>
          <p:cNvSpPr>
            <a:spLocks noGrp="1"/>
          </p:cNvSpPr>
          <p:nvPr>
            <p:ph type="body" sz="quarter" idx="14"/>
          </p:nvPr>
        </p:nvSpPr>
        <p:spPr>
          <a:xfrm>
            <a:off x="173126" y="404664"/>
            <a:ext cx="8352000" cy="1674000"/>
          </a:xfrm>
          <a:ln>
            <a:noFill/>
          </a:ln>
        </p:spPr>
        <p:txBody>
          <a:bodyPr anchor="ctr">
            <a:normAutofit/>
          </a:bodyPr>
          <a:lstStyle>
            <a:lvl1pPr marL="0" indent="0" algn="l">
              <a:buNone/>
              <a:defRPr sz="1600"/>
            </a:lvl1pPr>
          </a:lstStyle>
          <a:p>
            <a:pPr lvl="0"/>
            <a:endParaRPr lang="en-IN" dirty="0"/>
          </a:p>
        </p:txBody>
      </p:sp>
      <p:sp>
        <p:nvSpPr>
          <p:cNvPr id="30" name="Detail 1"/>
          <p:cNvSpPr>
            <a:spLocks noGrp="1"/>
          </p:cNvSpPr>
          <p:nvPr>
            <p:ph type="body" sz="quarter" idx="22"/>
          </p:nvPr>
        </p:nvSpPr>
        <p:spPr>
          <a:xfrm>
            <a:off x="173126" y="99980"/>
            <a:ext cx="8351999" cy="216764"/>
          </a:xfrm>
        </p:spPr>
        <p:txBody>
          <a:bodyPr>
            <a:normAutofit/>
          </a:bodyPr>
          <a:lstStyle>
            <a:lvl1pPr marL="0" indent="0" algn="l">
              <a:buNone/>
              <a:defRPr sz="800"/>
            </a:lvl1pPr>
          </a:lstStyle>
          <a:p>
            <a:pPr lvl="0"/>
            <a:endParaRPr lang="en-IN" dirty="0"/>
          </a:p>
        </p:txBody>
      </p:sp>
      <p:sp>
        <p:nvSpPr>
          <p:cNvPr id="31" name="Desc 2"/>
          <p:cNvSpPr>
            <a:spLocks noGrp="1"/>
          </p:cNvSpPr>
          <p:nvPr>
            <p:ph type="body" sz="quarter" idx="19"/>
          </p:nvPr>
        </p:nvSpPr>
        <p:spPr>
          <a:xfrm>
            <a:off x="173126" y="2467503"/>
            <a:ext cx="8352000" cy="1674000"/>
          </a:xfrm>
        </p:spPr>
        <p:txBody>
          <a:bodyPr anchor="ctr">
            <a:normAutofit/>
          </a:bodyPr>
          <a:lstStyle>
            <a:lvl1pPr marL="0" indent="0">
              <a:buNone/>
              <a:defRPr sz="1600"/>
            </a:lvl1pPr>
          </a:lstStyle>
          <a:p>
            <a:pPr lvl="0"/>
            <a:endParaRPr lang="en-IN" dirty="0"/>
          </a:p>
        </p:txBody>
      </p:sp>
      <p:sp>
        <p:nvSpPr>
          <p:cNvPr id="32" name="Detail 2"/>
          <p:cNvSpPr>
            <a:spLocks noGrp="1"/>
          </p:cNvSpPr>
          <p:nvPr>
            <p:ph type="body" sz="quarter" idx="23"/>
          </p:nvPr>
        </p:nvSpPr>
        <p:spPr>
          <a:xfrm>
            <a:off x="177940" y="2156156"/>
            <a:ext cx="8351999" cy="216764"/>
          </a:xfrm>
        </p:spPr>
        <p:txBody>
          <a:bodyPr>
            <a:normAutofit/>
          </a:bodyPr>
          <a:lstStyle>
            <a:lvl1pPr marL="0" indent="0" algn="l">
              <a:buNone/>
              <a:defRPr sz="800"/>
            </a:lvl1pPr>
          </a:lstStyle>
          <a:p>
            <a:pPr lvl="0"/>
            <a:endParaRPr lang="en-IN" dirty="0"/>
          </a:p>
        </p:txBody>
      </p:sp>
      <p:sp>
        <p:nvSpPr>
          <p:cNvPr id="33" name="Desc 3"/>
          <p:cNvSpPr>
            <a:spLocks noGrp="1"/>
          </p:cNvSpPr>
          <p:nvPr>
            <p:ph type="body" sz="quarter" idx="21"/>
          </p:nvPr>
        </p:nvSpPr>
        <p:spPr>
          <a:xfrm>
            <a:off x="173126" y="4528161"/>
            <a:ext cx="8352000" cy="1674000"/>
          </a:xfrm>
        </p:spPr>
        <p:txBody>
          <a:bodyPr anchor="ctr">
            <a:normAutofit/>
          </a:bodyPr>
          <a:lstStyle>
            <a:lvl1pPr marL="0" indent="0">
              <a:buNone/>
              <a:defRPr sz="1600"/>
            </a:lvl1pPr>
          </a:lstStyle>
          <a:p>
            <a:pPr lvl="0"/>
            <a:endParaRPr lang="en-IN" dirty="0"/>
          </a:p>
        </p:txBody>
      </p:sp>
      <p:sp>
        <p:nvSpPr>
          <p:cNvPr id="34" name="Detail 3"/>
          <p:cNvSpPr>
            <a:spLocks noGrp="1"/>
          </p:cNvSpPr>
          <p:nvPr>
            <p:ph type="body" sz="quarter" idx="24"/>
          </p:nvPr>
        </p:nvSpPr>
        <p:spPr>
          <a:xfrm>
            <a:off x="173126" y="4219544"/>
            <a:ext cx="8351999" cy="216764"/>
          </a:xfrm>
        </p:spPr>
        <p:txBody>
          <a:bodyPr>
            <a:normAutofit/>
          </a:bodyPr>
          <a:lstStyle>
            <a:lvl1pPr marL="0" indent="0" algn="l">
              <a:buNone/>
              <a:defRPr sz="800"/>
            </a:lvl1pPr>
          </a:lstStyle>
          <a:p>
            <a:pPr lvl="0"/>
            <a:endParaRPr lang="en-IN" dirty="0"/>
          </a:p>
        </p:txBody>
      </p:sp>
      <p:sp>
        <p:nvSpPr>
          <p:cNvPr id="35" name="Image 1"/>
          <p:cNvSpPr>
            <a:spLocks noGrp="1"/>
          </p:cNvSpPr>
          <p:nvPr>
            <p:ph sz="quarter" idx="13"/>
          </p:nvPr>
        </p:nvSpPr>
        <p:spPr>
          <a:xfrm>
            <a:off x="8686704" y="99980"/>
            <a:ext cx="3360000" cy="1980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36" name="Image 2"/>
          <p:cNvSpPr>
            <a:spLocks noGrp="1"/>
          </p:cNvSpPr>
          <p:nvPr>
            <p:ph sz="quarter" idx="18"/>
          </p:nvPr>
        </p:nvSpPr>
        <p:spPr>
          <a:xfrm>
            <a:off x="8686704" y="2161503"/>
            <a:ext cx="3360000" cy="1980000"/>
          </a:xfrm>
        </p:spPr>
        <p:txBody>
          <a:bodyPr/>
          <a:lstStyle>
            <a:lvl1pPr marL="0" indent="0">
              <a:buNone/>
              <a:defRPr/>
            </a:lvl1pPr>
          </a:lstStyle>
          <a:p>
            <a:pPr lvl="0"/>
            <a:endParaRPr lang="en-IN" dirty="0"/>
          </a:p>
        </p:txBody>
      </p:sp>
      <p:sp>
        <p:nvSpPr>
          <p:cNvPr id="37" name="Image 3"/>
          <p:cNvSpPr>
            <a:spLocks noGrp="1"/>
          </p:cNvSpPr>
          <p:nvPr>
            <p:ph sz="quarter" idx="20"/>
          </p:nvPr>
        </p:nvSpPr>
        <p:spPr>
          <a:xfrm>
            <a:off x="8702818" y="4222161"/>
            <a:ext cx="3360000" cy="1980000"/>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2972162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CBB2A1E5-1325-4EFA-9F6B-8DB16EA9DFBF}"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11" name="Desc 1"/>
          <p:cNvSpPr>
            <a:spLocks noGrp="1"/>
          </p:cNvSpPr>
          <p:nvPr>
            <p:ph type="body" sz="quarter" idx="14"/>
          </p:nvPr>
        </p:nvSpPr>
        <p:spPr>
          <a:xfrm>
            <a:off x="173126" y="404664"/>
            <a:ext cx="8352000" cy="1674000"/>
          </a:xfrm>
          <a:ln>
            <a:noFill/>
          </a:ln>
        </p:spPr>
        <p:txBody>
          <a:bodyPr anchor="ctr">
            <a:normAutofit/>
          </a:bodyPr>
          <a:lstStyle>
            <a:lvl1pPr marL="0" indent="0" algn="l">
              <a:buNone/>
              <a:defRPr sz="1600"/>
            </a:lvl1pPr>
          </a:lstStyle>
          <a:p>
            <a:pPr lvl="0"/>
            <a:endParaRPr lang="en-IN" dirty="0"/>
          </a:p>
        </p:txBody>
      </p:sp>
      <p:sp>
        <p:nvSpPr>
          <p:cNvPr id="13" name="Detail 1"/>
          <p:cNvSpPr>
            <a:spLocks noGrp="1"/>
          </p:cNvSpPr>
          <p:nvPr>
            <p:ph type="body" sz="quarter" idx="22"/>
          </p:nvPr>
        </p:nvSpPr>
        <p:spPr>
          <a:xfrm>
            <a:off x="173126" y="99980"/>
            <a:ext cx="8351999" cy="216764"/>
          </a:xfrm>
        </p:spPr>
        <p:txBody>
          <a:bodyPr>
            <a:normAutofit/>
          </a:bodyPr>
          <a:lstStyle>
            <a:lvl1pPr marL="0" indent="0" algn="l">
              <a:buNone/>
              <a:defRPr sz="800"/>
            </a:lvl1pPr>
          </a:lstStyle>
          <a:p>
            <a:pPr lvl="0"/>
            <a:endParaRPr lang="en-IN" dirty="0"/>
          </a:p>
        </p:txBody>
      </p:sp>
      <p:sp>
        <p:nvSpPr>
          <p:cNvPr id="14" name="Desc 3"/>
          <p:cNvSpPr>
            <a:spLocks noGrp="1"/>
          </p:cNvSpPr>
          <p:nvPr>
            <p:ph type="body" sz="quarter" idx="21"/>
          </p:nvPr>
        </p:nvSpPr>
        <p:spPr>
          <a:xfrm>
            <a:off x="173126" y="4528161"/>
            <a:ext cx="8352000" cy="1674000"/>
          </a:xfrm>
        </p:spPr>
        <p:txBody>
          <a:bodyPr anchor="ctr">
            <a:normAutofit/>
          </a:bodyPr>
          <a:lstStyle>
            <a:lvl1pPr marL="0" indent="0">
              <a:buNone/>
              <a:defRPr sz="1600"/>
            </a:lvl1pPr>
          </a:lstStyle>
          <a:p>
            <a:pPr lvl="0"/>
            <a:endParaRPr lang="en-IN" dirty="0"/>
          </a:p>
        </p:txBody>
      </p:sp>
      <p:sp>
        <p:nvSpPr>
          <p:cNvPr id="15" name="Detail 3"/>
          <p:cNvSpPr>
            <a:spLocks noGrp="1"/>
          </p:cNvSpPr>
          <p:nvPr>
            <p:ph type="body" sz="quarter" idx="24"/>
          </p:nvPr>
        </p:nvSpPr>
        <p:spPr>
          <a:xfrm>
            <a:off x="173126" y="4219544"/>
            <a:ext cx="8351999" cy="216764"/>
          </a:xfrm>
        </p:spPr>
        <p:txBody>
          <a:bodyPr>
            <a:normAutofit/>
          </a:bodyPr>
          <a:lstStyle>
            <a:lvl1pPr marL="0" indent="0" algn="l">
              <a:buNone/>
              <a:defRPr sz="800"/>
            </a:lvl1pPr>
          </a:lstStyle>
          <a:p>
            <a:pPr lvl="0"/>
            <a:endParaRPr lang="en-IN" dirty="0"/>
          </a:p>
        </p:txBody>
      </p:sp>
      <p:sp>
        <p:nvSpPr>
          <p:cNvPr id="16" name="Image 1"/>
          <p:cNvSpPr>
            <a:spLocks noGrp="1"/>
          </p:cNvSpPr>
          <p:nvPr>
            <p:ph sz="quarter" idx="13"/>
          </p:nvPr>
        </p:nvSpPr>
        <p:spPr>
          <a:xfrm>
            <a:off x="8686704" y="99980"/>
            <a:ext cx="3360000" cy="1980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17" name="Image 3"/>
          <p:cNvSpPr>
            <a:spLocks noGrp="1"/>
          </p:cNvSpPr>
          <p:nvPr>
            <p:ph sz="quarter" idx="20"/>
          </p:nvPr>
        </p:nvSpPr>
        <p:spPr>
          <a:xfrm>
            <a:off x="8702818" y="4222161"/>
            <a:ext cx="3360000" cy="1980000"/>
          </a:xfrm>
        </p:spPr>
        <p:txBody>
          <a:bodyPr/>
          <a:lstStyle>
            <a:lvl1pPr marL="0" indent="0">
              <a:buNone/>
              <a:defRPr/>
            </a:lvl1pPr>
          </a:lstStyle>
          <a:p>
            <a:pPr lvl="0"/>
            <a:endParaRPr lang="en-IN" dirty="0"/>
          </a:p>
        </p:txBody>
      </p:sp>
      <p:sp>
        <p:nvSpPr>
          <p:cNvPr id="18" name="Image 2"/>
          <p:cNvSpPr>
            <a:spLocks noGrp="1"/>
          </p:cNvSpPr>
          <p:nvPr>
            <p:ph sz="quarter" idx="18"/>
          </p:nvPr>
        </p:nvSpPr>
        <p:spPr>
          <a:xfrm>
            <a:off x="143339" y="2161503"/>
            <a:ext cx="3360000" cy="1980000"/>
          </a:xfrm>
        </p:spPr>
        <p:txBody>
          <a:bodyPr/>
          <a:lstStyle>
            <a:lvl1pPr marL="0" indent="0">
              <a:buNone/>
              <a:defRPr/>
            </a:lvl1pPr>
          </a:lstStyle>
          <a:p>
            <a:pPr lvl="0"/>
            <a:endParaRPr lang="en-IN" dirty="0"/>
          </a:p>
        </p:txBody>
      </p:sp>
      <p:sp>
        <p:nvSpPr>
          <p:cNvPr id="19" name="Desc 2"/>
          <p:cNvSpPr>
            <a:spLocks noGrp="1"/>
          </p:cNvSpPr>
          <p:nvPr>
            <p:ph type="body" sz="quarter" idx="19"/>
          </p:nvPr>
        </p:nvSpPr>
        <p:spPr>
          <a:xfrm>
            <a:off x="3695733" y="2467503"/>
            <a:ext cx="8352000" cy="1674000"/>
          </a:xfrm>
        </p:spPr>
        <p:txBody>
          <a:bodyPr anchor="ctr">
            <a:normAutofit/>
          </a:bodyPr>
          <a:lstStyle>
            <a:lvl1pPr marL="0" indent="0">
              <a:buNone/>
              <a:defRPr sz="1600"/>
            </a:lvl1pPr>
          </a:lstStyle>
          <a:p>
            <a:pPr lvl="0"/>
            <a:endParaRPr lang="en-IN" dirty="0"/>
          </a:p>
        </p:txBody>
      </p:sp>
      <p:sp>
        <p:nvSpPr>
          <p:cNvPr id="20" name="Detail 2"/>
          <p:cNvSpPr>
            <a:spLocks noGrp="1"/>
          </p:cNvSpPr>
          <p:nvPr>
            <p:ph type="body" sz="quarter" idx="23"/>
          </p:nvPr>
        </p:nvSpPr>
        <p:spPr>
          <a:xfrm>
            <a:off x="3700547" y="2156156"/>
            <a:ext cx="8351999" cy="216764"/>
          </a:xfrm>
        </p:spPr>
        <p:txBody>
          <a:bodyPr>
            <a:normAutofit/>
          </a:bodyPr>
          <a:lstStyle>
            <a:lvl1pPr marL="0" indent="0" algn="l">
              <a:buNone/>
              <a:defRPr sz="800"/>
            </a:lvl1pPr>
          </a:lstStyle>
          <a:p>
            <a:pPr lvl="0"/>
            <a:endParaRPr lang="en-IN" dirty="0"/>
          </a:p>
        </p:txBody>
      </p:sp>
    </p:spTree>
    <p:extLst>
      <p:ext uri="{BB962C8B-B14F-4D97-AF65-F5344CB8AC3E}">
        <p14:creationId xmlns:p14="http://schemas.microsoft.com/office/powerpoint/2010/main" val="2542899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994323C7-A196-4C0A-A64D-9E550AD3297B}"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11" name="Image 1"/>
          <p:cNvSpPr>
            <a:spLocks noGrp="1"/>
          </p:cNvSpPr>
          <p:nvPr>
            <p:ph sz="quarter" idx="13"/>
          </p:nvPr>
        </p:nvSpPr>
        <p:spPr>
          <a:xfrm>
            <a:off x="144000" y="99980"/>
            <a:ext cx="3360000" cy="1980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13" name="Desc 1"/>
          <p:cNvSpPr>
            <a:spLocks noGrp="1"/>
          </p:cNvSpPr>
          <p:nvPr>
            <p:ph type="body" sz="quarter" idx="14"/>
          </p:nvPr>
        </p:nvSpPr>
        <p:spPr>
          <a:xfrm>
            <a:off x="3695733" y="404664"/>
            <a:ext cx="8352000" cy="1674000"/>
          </a:xfrm>
          <a:ln>
            <a:noFill/>
          </a:ln>
        </p:spPr>
        <p:txBody>
          <a:bodyPr anchor="ctr">
            <a:normAutofit/>
          </a:bodyPr>
          <a:lstStyle>
            <a:lvl1pPr marL="0" indent="0" algn="l">
              <a:buNone/>
              <a:defRPr sz="1600"/>
            </a:lvl1pPr>
          </a:lstStyle>
          <a:p>
            <a:pPr lvl="0"/>
            <a:endParaRPr lang="en-IN" dirty="0"/>
          </a:p>
        </p:txBody>
      </p:sp>
      <p:sp>
        <p:nvSpPr>
          <p:cNvPr id="14" name="Detail 1"/>
          <p:cNvSpPr>
            <a:spLocks noGrp="1"/>
          </p:cNvSpPr>
          <p:nvPr>
            <p:ph type="body" sz="quarter" idx="22"/>
          </p:nvPr>
        </p:nvSpPr>
        <p:spPr>
          <a:xfrm>
            <a:off x="3695733" y="99980"/>
            <a:ext cx="8351999" cy="216764"/>
          </a:xfrm>
        </p:spPr>
        <p:txBody>
          <a:bodyPr>
            <a:normAutofit/>
          </a:bodyPr>
          <a:lstStyle>
            <a:lvl1pPr marL="0" indent="0" algn="l">
              <a:buNone/>
              <a:defRPr sz="800"/>
            </a:lvl1pPr>
          </a:lstStyle>
          <a:p>
            <a:pPr lvl="0"/>
            <a:endParaRPr lang="en-IN" dirty="0"/>
          </a:p>
        </p:txBody>
      </p:sp>
      <p:sp>
        <p:nvSpPr>
          <p:cNvPr id="15" name="Image 3"/>
          <p:cNvSpPr>
            <a:spLocks noGrp="1"/>
          </p:cNvSpPr>
          <p:nvPr>
            <p:ph sz="quarter" idx="20"/>
          </p:nvPr>
        </p:nvSpPr>
        <p:spPr>
          <a:xfrm>
            <a:off x="144000" y="4222161"/>
            <a:ext cx="3360000" cy="1980000"/>
          </a:xfrm>
        </p:spPr>
        <p:txBody>
          <a:bodyPr/>
          <a:lstStyle>
            <a:lvl1pPr marL="0" indent="0">
              <a:buNone/>
              <a:defRPr/>
            </a:lvl1pPr>
          </a:lstStyle>
          <a:p>
            <a:pPr lvl="0"/>
            <a:endParaRPr lang="en-IN" dirty="0"/>
          </a:p>
        </p:txBody>
      </p:sp>
      <p:sp>
        <p:nvSpPr>
          <p:cNvPr id="16" name="Desc 3"/>
          <p:cNvSpPr>
            <a:spLocks noGrp="1"/>
          </p:cNvSpPr>
          <p:nvPr>
            <p:ph type="body" sz="quarter" idx="21"/>
          </p:nvPr>
        </p:nvSpPr>
        <p:spPr>
          <a:xfrm>
            <a:off x="3695733" y="4528161"/>
            <a:ext cx="8352000" cy="1674000"/>
          </a:xfrm>
        </p:spPr>
        <p:txBody>
          <a:bodyPr anchor="ctr">
            <a:normAutofit/>
          </a:bodyPr>
          <a:lstStyle>
            <a:lvl1pPr marL="0" indent="0">
              <a:buNone/>
              <a:defRPr sz="1600"/>
            </a:lvl1pPr>
          </a:lstStyle>
          <a:p>
            <a:pPr lvl="0"/>
            <a:endParaRPr lang="en-IN" dirty="0"/>
          </a:p>
        </p:txBody>
      </p:sp>
      <p:sp>
        <p:nvSpPr>
          <p:cNvPr id="17" name="Detail 3"/>
          <p:cNvSpPr>
            <a:spLocks noGrp="1"/>
          </p:cNvSpPr>
          <p:nvPr>
            <p:ph type="body" sz="quarter" idx="24"/>
          </p:nvPr>
        </p:nvSpPr>
        <p:spPr>
          <a:xfrm>
            <a:off x="3695733" y="4219544"/>
            <a:ext cx="8351999" cy="216764"/>
          </a:xfrm>
        </p:spPr>
        <p:txBody>
          <a:bodyPr>
            <a:normAutofit/>
          </a:bodyPr>
          <a:lstStyle>
            <a:lvl1pPr marL="0" indent="0" algn="l">
              <a:buNone/>
              <a:defRPr sz="800"/>
            </a:lvl1pPr>
          </a:lstStyle>
          <a:p>
            <a:pPr lvl="0"/>
            <a:endParaRPr lang="en-IN" dirty="0"/>
          </a:p>
        </p:txBody>
      </p:sp>
      <p:sp>
        <p:nvSpPr>
          <p:cNvPr id="18" name="Desc 2"/>
          <p:cNvSpPr>
            <a:spLocks noGrp="1"/>
          </p:cNvSpPr>
          <p:nvPr>
            <p:ph type="body" sz="quarter" idx="19"/>
          </p:nvPr>
        </p:nvSpPr>
        <p:spPr>
          <a:xfrm>
            <a:off x="144000" y="2467503"/>
            <a:ext cx="8352000" cy="1674000"/>
          </a:xfrm>
        </p:spPr>
        <p:txBody>
          <a:bodyPr anchor="ctr">
            <a:normAutofit/>
          </a:bodyPr>
          <a:lstStyle>
            <a:lvl1pPr marL="0" indent="0">
              <a:buNone/>
              <a:defRPr sz="1600"/>
            </a:lvl1pPr>
          </a:lstStyle>
          <a:p>
            <a:pPr lvl="0"/>
            <a:endParaRPr lang="en-IN" dirty="0"/>
          </a:p>
        </p:txBody>
      </p:sp>
      <p:sp>
        <p:nvSpPr>
          <p:cNvPr id="19" name="Detail 2"/>
          <p:cNvSpPr>
            <a:spLocks noGrp="1"/>
          </p:cNvSpPr>
          <p:nvPr>
            <p:ph type="body" sz="quarter" idx="23"/>
          </p:nvPr>
        </p:nvSpPr>
        <p:spPr>
          <a:xfrm>
            <a:off x="144000" y="2156156"/>
            <a:ext cx="8351999" cy="216764"/>
          </a:xfrm>
        </p:spPr>
        <p:txBody>
          <a:bodyPr>
            <a:normAutofit/>
          </a:bodyPr>
          <a:lstStyle>
            <a:lvl1pPr marL="0" indent="0" algn="l">
              <a:buNone/>
              <a:defRPr sz="800"/>
            </a:lvl1pPr>
          </a:lstStyle>
          <a:p>
            <a:pPr lvl="0"/>
            <a:endParaRPr lang="en-IN" dirty="0"/>
          </a:p>
        </p:txBody>
      </p:sp>
      <p:sp>
        <p:nvSpPr>
          <p:cNvPr id="20" name="Image 2"/>
          <p:cNvSpPr>
            <a:spLocks noGrp="1"/>
          </p:cNvSpPr>
          <p:nvPr>
            <p:ph sz="quarter" idx="18"/>
          </p:nvPr>
        </p:nvSpPr>
        <p:spPr>
          <a:xfrm>
            <a:off x="8686704" y="2161503"/>
            <a:ext cx="3360000" cy="1980000"/>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750476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Image 1"/>
          <p:cNvSpPr>
            <a:spLocks noGrp="1"/>
          </p:cNvSpPr>
          <p:nvPr>
            <p:ph sz="quarter" idx="13"/>
          </p:nvPr>
        </p:nvSpPr>
        <p:spPr>
          <a:xfrm>
            <a:off x="144000" y="4293096"/>
            <a:ext cx="3840000" cy="1944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9" name="Desc 1"/>
          <p:cNvSpPr>
            <a:spLocks noGrp="1"/>
          </p:cNvSpPr>
          <p:nvPr>
            <p:ph type="body" sz="quarter" idx="14"/>
          </p:nvPr>
        </p:nvSpPr>
        <p:spPr>
          <a:xfrm>
            <a:off x="144000" y="102821"/>
            <a:ext cx="3840000" cy="3735001"/>
          </a:xfrm>
          <a:ln>
            <a:noFill/>
          </a:ln>
        </p:spPr>
        <p:txBody>
          <a:bodyPr>
            <a:normAutofit/>
          </a:bodyPr>
          <a:lstStyle>
            <a:lvl1pPr marL="0" indent="0" algn="l">
              <a:buNone/>
              <a:defRPr sz="1600"/>
            </a:lvl1pPr>
          </a:lstStyle>
          <a:p>
            <a:pPr lvl="0"/>
            <a:endParaRPr lang="en-IN" dirty="0"/>
          </a:p>
        </p:txBody>
      </p:sp>
      <p:sp>
        <p:nvSpPr>
          <p:cNvPr id="6" name="Date Placeholder 5"/>
          <p:cNvSpPr>
            <a:spLocks noGrp="1"/>
          </p:cNvSpPr>
          <p:nvPr>
            <p:ph type="dt" sz="half" idx="15"/>
          </p:nvPr>
        </p:nvSpPr>
        <p:spPr/>
        <p:txBody>
          <a:bodyPr/>
          <a:lstStyle/>
          <a:p>
            <a:fld id="{9CFF1A59-E512-4F14-B57C-EF221A87C3E2}" type="datetime1">
              <a:rPr lang="en-IN" smtClean="0"/>
              <a:t>09-05-2023</a:t>
            </a:fld>
            <a:endParaRPr lang="en-IN"/>
          </a:p>
        </p:txBody>
      </p:sp>
      <p:sp>
        <p:nvSpPr>
          <p:cNvPr id="8" name="Footer Placeholder 7"/>
          <p:cNvSpPr>
            <a:spLocks noGrp="1"/>
          </p:cNvSpPr>
          <p:nvPr>
            <p:ph type="ftr" sz="quarter" idx="16"/>
          </p:nvPr>
        </p:nvSpPr>
        <p:spPr>
          <a:xfrm>
            <a:off x="4177240" y="6356351"/>
            <a:ext cx="3841200" cy="365125"/>
          </a:xfrm>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3" name="Image 2"/>
          <p:cNvSpPr>
            <a:spLocks noGrp="1"/>
          </p:cNvSpPr>
          <p:nvPr>
            <p:ph sz="quarter" idx="18"/>
          </p:nvPr>
        </p:nvSpPr>
        <p:spPr>
          <a:xfrm>
            <a:off x="4176117" y="4293096"/>
            <a:ext cx="3840000" cy="1944000"/>
          </a:xfrm>
        </p:spPr>
        <p:txBody>
          <a:bodyPr/>
          <a:lstStyle>
            <a:lvl1pPr marL="0" indent="0">
              <a:buNone/>
              <a:defRPr/>
            </a:lvl1pPr>
          </a:lstStyle>
          <a:p>
            <a:pPr lvl="0"/>
            <a:endParaRPr lang="en-IN" dirty="0"/>
          </a:p>
        </p:txBody>
      </p:sp>
      <p:sp>
        <p:nvSpPr>
          <p:cNvPr id="5" name="Desc 2"/>
          <p:cNvSpPr>
            <a:spLocks noGrp="1"/>
          </p:cNvSpPr>
          <p:nvPr>
            <p:ph type="body" sz="quarter" idx="19"/>
          </p:nvPr>
        </p:nvSpPr>
        <p:spPr>
          <a:xfrm>
            <a:off x="4176117" y="102821"/>
            <a:ext cx="3840000" cy="3735001"/>
          </a:xfrm>
        </p:spPr>
        <p:txBody>
          <a:bodyPr>
            <a:normAutofit/>
          </a:bodyPr>
          <a:lstStyle>
            <a:lvl1pPr marL="0" indent="0">
              <a:buNone/>
              <a:defRPr sz="1600"/>
            </a:lvl1pPr>
          </a:lstStyle>
          <a:p>
            <a:pPr lvl="0"/>
            <a:endParaRPr lang="en-IN" dirty="0"/>
          </a:p>
        </p:txBody>
      </p:sp>
      <p:sp>
        <p:nvSpPr>
          <p:cNvPr id="4" name="Image 3"/>
          <p:cNvSpPr>
            <a:spLocks noGrp="1"/>
          </p:cNvSpPr>
          <p:nvPr>
            <p:ph sz="quarter" idx="20"/>
          </p:nvPr>
        </p:nvSpPr>
        <p:spPr>
          <a:xfrm>
            <a:off x="8208235" y="4293096"/>
            <a:ext cx="3840000" cy="1944000"/>
          </a:xfrm>
        </p:spPr>
        <p:txBody>
          <a:bodyPr/>
          <a:lstStyle>
            <a:lvl1pPr marL="0" indent="0">
              <a:buNone/>
              <a:defRPr/>
            </a:lvl1pPr>
          </a:lstStyle>
          <a:p>
            <a:pPr lvl="0"/>
            <a:endParaRPr lang="en-IN" dirty="0"/>
          </a:p>
        </p:txBody>
      </p:sp>
      <p:sp>
        <p:nvSpPr>
          <p:cNvPr id="12" name="Desc 3"/>
          <p:cNvSpPr>
            <a:spLocks noGrp="1"/>
          </p:cNvSpPr>
          <p:nvPr>
            <p:ph type="body" sz="quarter" idx="21"/>
          </p:nvPr>
        </p:nvSpPr>
        <p:spPr>
          <a:xfrm>
            <a:off x="8208235" y="102821"/>
            <a:ext cx="3840000" cy="3735001"/>
          </a:xfrm>
        </p:spPr>
        <p:txBody>
          <a:bodyPr>
            <a:normAutofit/>
          </a:bodyPr>
          <a:lstStyle>
            <a:lvl1pPr marL="0" indent="0">
              <a:buNone/>
              <a:defRPr sz="1600"/>
            </a:lvl1pPr>
          </a:lstStyle>
          <a:p>
            <a:pPr lvl="0"/>
            <a:endParaRPr lang="en-IN" dirty="0"/>
          </a:p>
        </p:txBody>
      </p:sp>
      <p:sp>
        <p:nvSpPr>
          <p:cNvPr id="11" name="Detail 1"/>
          <p:cNvSpPr>
            <a:spLocks noGrp="1"/>
          </p:cNvSpPr>
          <p:nvPr>
            <p:ph type="body" sz="quarter" idx="22"/>
          </p:nvPr>
        </p:nvSpPr>
        <p:spPr>
          <a:xfrm>
            <a:off x="144000" y="3957078"/>
            <a:ext cx="3841200" cy="216764"/>
          </a:xfrm>
        </p:spPr>
        <p:txBody>
          <a:bodyPr>
            <a:normAutofit/>
          </a:bodyPr>
          <a:lstStyle>
            <a:lvl1pPr marL="0" indent="0" algn="l">
              <a:buNone/>
              <a:defRPr sz="800"/>
            </a:lvl1pPr>
          </a:lstStyle>
          <a:p>
            <a:pPr lvl="0"/>
            <a:endParaRPr lang="en-IN" dirty="0"/>
          </a:p>
        </p:txBody>
      </p:sp>
      <p:sp>
        <p:nvSpPr>
          <p:cNvPr id="13" name="Detail 3"/>
          <p:cNvSpPr>
            <a:spLocks noGrp="1"/>
          </p:cNvSpPr>
          <p:nvPr>
            <p:ph type="body" sz="quarter" idx="24"/>
          </p:nvPr>
        </p:nvSpPr>
        <p:spPr>
          <a:xfrm>
            <a:off x="8207635" y="3957078"/>
            <a:ext cx="3841200" cy="216764"/>
          </a:xfrm>
        </p:spPr>
        <p:txBody>
          <a:bodyPr>
            <a:normAutofit/>
          </a:bodyPr>
          <a:lstStyle>
            <a:lvl1pPr marL="0" indent="0" algn="l">
              <a:buNone/>
              <a:defRPr sz="800"/>
            </a:lvl1pPr>
          </a:lstStyle>
          <a:p>
            <a:pPr lvl="0"/>
            <a:endParaRPr lang="en-IN" dirty="0"/>
          </a:p>
        </p:txBody>
      </p:sp>
      <p:sp>
        <p:nvSpPr>
          <p:cNvPr id="14" name="Detail 2"/>
          <p:cNvSpPr>
            <a:spLocks noGrp="1"/>
          </p:cNvSpPr>
          <p:nvPr>
            <p:ph type="body" sz="quarter" idx="23"/>
          </p:nvPr>
        </p:nvSpPr>
        <p:spPr>
          <a:xfrm>
            <a:off x="4174917" y="3957078"/>
            <a:ext cx="3841200" cy="216764"/>
          </a:xfrm>
        </p:spPr>
        <p:txBody>
          <a:bodyPr>
            <a:normAutofit/>
          </a:bodyPr>
          <a:lstStyle>
            <a:lvl1pPr marL="0" indent="0" algn="l">
              <a:buNone/>
              <a:defRPr sz="800"/>
            </a:lvl1pPr>
          </a:lstStyle>
          <a:p>
            <a:pPr lvl="0"/>
            <a:endParaRPr lang="en-IN" dirty="0"/>
          </a:p>
        </p:txBody>
      </p:sp>
    </p:spTree>
    <p:extLst>
      <p:ext uri="{BB962C8B-B14F-4D97-AF65-F5344CB8AC3E}">
        <p14:creationId xmlns:p14="http://schemas.microsoft.com/office/powerpoint/2010/main" val="129469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9403" y="2646040"/>
            <a:ext cx="10972800" cy="1143000"/>
          </a:xfrm>
        </p:spPr>
        <p:txBody>
          <a:bodyPr/>
          <a:lstStyle>
            <a:lvl1pPr>
              <a:defRPr sz="3200"/>
            </a:lvl1pPr>
          </a:lstStyle>
          <a:p>
            <a:r>
              <a:rPr lang="en-US" dirty="0"/>
              <a:t>Click to edit Master title style</a:t>
            </a:r>
            <a:endParaRPr lang="en-IN" dirty="0"/>
          </a:p>
        </p:txBody>
      </p:sp>
      <p:sp>
        <p:nvSpPr>
          <p:cNvPr id="6" name="Date Placeholder 5"/>
          <p:cNvSpPr>
            <a:spLocks noGrp="1"/>
          </p:cNvSpPr>
          <p:nvPr>
            <p:ph type="dt" sz="half" idx="10"/>
          </p:nvPr>
        </p:nvSpPr>
        <p:spPr/>
        <p:txBody>
          <a:bodyPr/>
          <a:lstStyle/>
          <a:p>
            <a:fld id="{672D36F9-8D0E-41A7-83FC-DD343CCA95F5}" type="datetime1">
              <a:rPr lang="en-IN" smtClean="0"/>
              <a:t>09-05-2023</a:t>
            </a:fld>
            <a:endParaRPr lang="en-IN"/>
          </a:p>
        </p:txBody>
      </p:sp>
      <p:sp>
        <p:nvSpPr>
          <p:cNvPr id="7" name="Footer Placeholder 6"/>
          <p:cNvSpPr>
            <a:spLocks noGrp="1"/>
          </p:cNvSpPr>
          <p:nvPr>
            <p:ph type="ftr" sz="quarter" idx="11"/>
          </p:nvPr>
        </p:nvSpPr>
        <p:spPr/>
        <p:txBody>
          <a:bodyPr/>
          <a:lstStyle/>
          <a:p>
            <a:r>
              <a:rPr lang="en-IN" dirty="0"/>
              <a:t>Created by Com-Sur ™</a:t>
            </a:r>
          </a:p>
          <a:p>
            <a:r>
              <a:rPr lang="en-IN" dirty="0"/>
              <a:t>www.comsur.biz</a:t>
            </a:r>
          </a:p>
        </p:txBody>
      </p:sp>
      <p:sp>
        <p:nvSpPr>
          <p:cNvPr id="8" name="Slide Number Placeholder 7"/>
          <p:cNvSpPr>
            <a:spLocks noGrp="1"/>
          </p:cNvSpPr>
          <p:nvPr>
            <p:ph type="sldNum" sz="quarter" idx="12"/>
          </p:nvPr>
        </p:nvSpPr>
        <p:spPr/>
        <p:txBody>
          <a:bodyPr/>
          <a:lstStyle/>
          <a:p>
            <a:fld id="{1AF88B93-3407-4A3A-BA74-7BBCE5464794}" type="slidenum">
              <a:rPr lang="en-IN" smtClean="0"/>
              <a:t>‹#›</a:t>
            </a:fld>
            <a:endParaRPr lang="en-IN"/>
          </a:p>
        </p:txBody>
      </p:sp>
    </p:spTree>
    <p:extLst>
      <p:ext uri="{BB962C8B-B14F-4D97-AF65-F5344CB8AC3E}">
        <p14:creationId xmlns:p14="http://schemas.microsoft.com/office/powerpoint/2010/main" val="4085110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D765892C-FA18-4598-8586-2286C5CF6734}"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11" name="Desc 1"/>
          <p:cNvSpPr>
            <a:spLocks noGrp="1"/>
          </p:cNvSpPr>
          <p:nvPr>
            <p:ph type="body" sz="quarter" idx="14"/>
          </p:nvPr>
        </p:nvSpPr>
        <p:spPr>
          <a:xfrm>
            <a:off x="144000" y="2502311"/>
            <a:ext cx="3840000" cy="3735001"/>
          </a:xfrm>
          <a:ln>
            <a:noFill/>
          </a:ln>
        </p:spPr>
        <p:txBody>
          <a:bodyPr>
            <a:normAutofit/>
          </a:bodyPr>
          <a:lstStyle>
            <a:lvl1pPr marL="0" indent="0" algn="l">
              <a:buNone/>
              <a:defRPr sz="1600"/>
            </a:lvl1pPr>
          </a:lstStyle>
          <a:p>
            <a:pPr lvl="0"/>
            <a:endParaRPr lang="en-IN" dirty="0"/>
          </a:p>
        </p:txBody>
      </p:sp>
      <p:sp>
        <p:nvSpPr>
          <p:cNvPr id="13" name="Desc 2"/>
          <p:cNvSpPr>
            <a:spLocks noGrp="1"/>
          </p:cNvSpPr>
          <p:nvPr>
            <p:ph type="body" sz="quarter" idx="19"/>
          </p:nvPr>
        </p:nvSpPr>
        <p:spPr>
          <a:xfrm>
            <a:off x="4176117" y="2502311"/>
            <a:ext cx="3840000" cy="3735001"/>
          </a:xfrm>
        </p:spPr>
        <p:txBody>
          <a:bodyPr>
            <a:normAutofit/>
          </a:bodyPr>
          <a:lstStyle>
            <a:lvl1pPr marL="0" indent="0">
              <a:buNone/>
              <a:defRPr sz="1600"/>
            </a:lvl1pPr>
          </a:lstStyle>
          <a:p>
            <a:pPr lvl="0"/>
            <a:endParaRPr lang="en-IN" dirty="0"/>
          </a:p>
        </p:txBody>
      </p:sp>
      <p:sp>
        <p:nvSpPr>
          <p:cNvPr id="14" name="Desc 3"/>
          <p:cNvSpPr>
            <a:spLocks noGrp="1"/>
          </p:cNvSpPr>
          <p:nvPr>
            <p:ph type="body" sz="quarter" idx="21"/>
          </p:nvPr>
        </p:nvSpPr>
        <p:spPr>
          <a:xfrm>
            <a:off x="8208235" y="2502311"/>
            <a:ext cx="3840000" cy="3735001"/>
          </a:xfrm>
        </p:spPr>
        <p:txBody>
          <a:bodyPr>
            <a:normAutofit/>
          </a:bodyPr>
          <a:lstStyle>
            <a:lvl1pPr marL="0" indent="0">
              <a:buNone/>
              <a:defRPr sz="1600"/>
            </a:lvl1pPr>
          </a:lstStyle>
          <a:p>
            <a:pPr lvl="0"/>
            <a:endParaRPr lang="en-IN" dirty="0"/>
          </a:p>
        </p:txBody>
      </p:sp>
      <p:sp>
        <p:nvSpPr>
          <p:cNvPr id="15" name="Detail 1"/>
          <p:cNvSpPr>
            <a:spLocks noGrp="1"/>
          </p:cNvSpPr>
          <p:nvPr>
            <p:ph type="body" sz="quarter" idx="22"/>
          </p:nvPr>
        </p:nvSpPr>
        <p:spPr>
          <a:xfrm>
            <a:off x="144000" y="2171850"/>
            <a:ext cx="3841200" cy="216764"/>
          </a:xfrm>
        </p:spPr>
        <p:txBody>
          <a:bodyPr>
            <a:normAutofit/>
          </a:bodyPr>
          <a:lstStyle>
            <a:lvl1pPr marL="0" indent="0" algn="l">
              <a:buNone/>
              <a:defRPr sz="800"/>
            </a:lvl1pPr>
          </a:lstStyle>
          <a:p>
            <a:pPr lvl="0"/>
            <a:endParaRPr lang="en-IN" dirty="0"/>
          </a:p>
        </p:txBody>
      </p:sp>
      <p:sp>
        <p:nvSpPr>
          <p:cNvPr id="16" name="Detail 3"/>
          <p:cNvSpPr>
            <a:spLocks noGrp="1"/>
          </p:cNvSpPr>
          <p:nvPr>
            <p:ph type="body" sz="quarter" idx="24"/>
          </p:nvPr>
        </p:nvSpPr>
        <p:spPr>
          <a:xfrm>
            <a:off x="8207635" y="2171850"/>
            <a:ext cx="3841200" cy="216764"/>
          </a:xfrm>
        </p:spPr>
        <p:txBody>
          <a:bodyPr>
            <a:normAutofit/>
          </a:bodyPr>
          <a:lstStyle>
            <a:lvl1pPr marL="0" indent="0" algn="l">
              <a:buNone/>
              <a:defRPr sz="800"/>
            </a:lvl1pPr>
          </a:lstStyle>
          <a:p>
            <a:pPr lvl="0"/>
            <a:endParaRPr lang="en-IN" dirty="0"/>
          </a:p>
        </p:txBody>
      </p:sp>
      <p:sp>
        <p:nvSpPr>
          <p:cNvPr id="17" name="Detail 2"/>
          <p:cNvSpPr>
            <a:spLocks noGrp="1"/>
          </p:cNvSpPr>
          <p:nvPr>
            <p:ph type="body" sz="quarter" idx="23"/>
          </p:nvPr>
        </p:nvSpPr>
        <p:spPr>
          <a:xfrm>
            <a:off x="4174917" y="2171850"/>
            <a:ext cx="3841200" cy="216764"/>
          </a:xfrm>
        </p:spPr>
        <p:txBody>
          <a:bodyPr>
            <a:normAutofit/>
          </a:bodyPr>
          <a:lstStyle>
            <a:lvl1pPr marL="0" indent="0" algn="l">
              <a:buNone/>
              <a:defRPr sz="800"/>
            </a:lvl1pPr>
          </a:lstStyle>
          <a:p>
            <a:pPr lvl="0"/>
            <a:endParaRPr lang="en-IN" dirty="0"/>
          </a:p>
        </p:txBody>
      </p:sp>
      <p:sp>
        <p:nvSpPr>
          <p:cNvPr id="18" name="Image 1"/>
          <p:cNvSpPr>
            <a:spLocks noGrp="1"/>
          </p:cNvSpPr>
          <p:nvPr>
            <p:ph sz="quarter" idx="13"/>
          </p:nvPr>
        </p:nvSpPr>
        <p:spPr>
          <a:xfrm>
            <a:off x="144000" y="116632"/>
            <a:ext cx="3840000" cy="1944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19" name="Image 2"/>
          <p:cNvSpPr>
            <a:spLocks noGrp="1"/>
          </p:cNvSpPr>
          <p:nvPr>
            <p:ph sz="quarter" idx="18"/>
          </p:nvPr>
        </p:nvSpPr>
        <p:spPr>
          <a:xfrm>
            <a:off x="4176117" y="116632"/>
            <a:ext cx="3840000" cy="1944000"/>
          </a:xfrm>
        </p:spPr>
        <p:txBody>
          <a:bodyPr/>
          <a:lstStyle>
            <a:lvl1pPr marL="0" indent="0">
              <a:buNone/>
              <a:defRPr/>
            </a:lvl1pPr>
          </a:lstStyle>
          <a:p>
            <a:pPr lvl="0"/>
            <a:endParaRPr lang="en-IN" dirty="0"/>
          </a:p>
        </p:txBody>
      </p:sp>
      <p:sp>
        <p:nvSpPr>
          <p:cNvPr id="20" name="Image 3"/>
          <p:cNvSpPr>
            <a:spLocks noGrp="1"/>
          </p:cNvSpPr>
          <p:nvPr>
            <p:ph sz="quarter" idx="20"/>
          </p:nvPr>
        </p:nvSpPr>
        <p:spPr>
          <a:xfrm>
            <a:off x="8208235" y="116632"/>
            <a:ext cx="3840000" cy="1944000"/>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3167744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Image 1"/>
          <p:cNvSpPr>
            <a:spLocks noGrp="1"/>
          </p:cNvSpPr>
          <p:nvPr>
            <p:ph sz="quarter" idx="13"/>
          </p:nvPr>
        </p:nvSpPr>
        <p:spPr>
          <a:xfrm>
            <a:off x="144000" y="4293096"/>
            <a:ext cx="2736000" cy="1944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9" name="Desc 1"/>
          <p:cNvSpPr>
            <a:spLocks noGrp="1"/>
          </p:cNvSpPr>
          <p:nvPr>
            <p:ph type="body" sz="quarter" idx="14"/>
          </p:nvPr>
        </p:nvSpPr>
        <p:spPr>
          <a:xfrm>
            <a:off x="144000" y="102821"/>
            <a:ext cx="2736000" cy="3735001"/>
          </a:xfrm>
          <a:ln>
            <a:noFill/>
          </a:ln>
        </p:spPr>
        <p:txBody>
          <a:bodyPr>
            <a:normAutofit/>
          </a:bodyPr>
          <a:lstStyle>
            <a:lvl1pPr marL="0" indent="0" algn="l">
              <a:buNone/>
              <a:defRPr sz="1600"/>
            </a:lvl1pPr>
          </a:lstStyle>
          <a:p>
            <a:pPr lvl="0"/>
            <a:endParaRPr lang="en-IN" dirty="0"/>
          </a:p>
        </p:txBody>
      </p:sp>
      <p:sp>
        <p:nvSpPr>
          <p:cNvPr id="6" name="Date Placeholder 5"/>
          <p:cNvSpPr>
            <a:spLocks noGrp="1"/>
          </p:cNvSpPr>
          <p:nvPr>
            <p:ph type="dt" sz="half" idx="15"/>
          </p:nvPr>
        </p:nvSpPr>
        <p:spPr/>
        <p:txBody>
          <a:bodyPr/>
          <a:lstStyle/>
          <a:p>
            <a:fld id="{E78BEAD4-4162-4247-A1EF-6CE912385629}"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3" name="Image 2"/>
          <p:cNvSpPr>
            <a:spLocks noGrp="1"/>
          </p:cNvSpPr>
          <p:nvPr>
            <p:ph sz="quarter" idx="18"/>
          </p:nvPr>
        </p:nvSpPr>
        <p:spPr>
          <a:xfrm>
            <a:off x="3215680" y="4293096"/>
            <a:ext cx="2736000" cy="1944000"/>
          </a:xfrm>
        </p:spPr>
        <p:txBody>
          <a:bodyPr/>
          <a:lstStyle>
            <a:lvl1pPr marL="0" indent="0">
              <a:buNone/>
              <a:defRPr/>
            </a:lvl1pPr>
          </a:lstStyle>
          <a:p>
            <a:pPr lvl="0"/>
            <a:endParaRPr lang="en-IN" dirty="0"/>
          </a:p>
        </p:txBody>
      </p:sp>
      <p:sp>
        <p:nvSpPr>
          <p:cNvPr id="5" name="Desc 2"/>
          <p:cNvSpPr>
            <a:spLocks noGrp="1"/>
          </p:cNvSpPr>
          <p:nvPr>
            <p:ph type="body" sz="quarter" idx="19"/>
          </p:nvPr>
        </p:nvSpPr>
        <p:spPr>
          <a:xfrm>
            <a:off x="3215680" y="102821"/>
            <a:ext cx="2736000" cy="3735001"/>
          </a:xfrm>
        </p:spPr>
        <p:txBody>
          <a:bodyPr>
            <a:normAutofit/>
          </a:bodyPr>
          <a:lstStyle>
            <a:lvl1pPr marL="0" indent="0">
              <a:buNone/>
              <a:defRPr sz="1600"/>
            </a:lvl1pPr>
          </a:lstStyle>
          <a:p>
            <a:pPr lvl="0"/>
            <a:endParaRPr lang="en-IN" dirty="0"/>
          </a:p>
        </p:txBody>
      </p:sp>
      <p:sp>
        <p:nvSpPr>
          <p:cNvPr id="4" name="Image 3"/>
          <p:cNvSpPr>
            <a:spLocks noGrp="1"/>
          </p:cNvSpPr>
          <p:nvPr>
            <p:ph sz="quarter" idx="20"/>
          </p:nvPr>
        </p:nvSpPr>
        <p:spPr>
          <a:xfrm>
            <a:off x="6255797" y="4293096"/>
            <a:ext cx="2736000" cy="1944000"/>
          </a:xfrm>
        </p:spPr>
        <p:txBody>
          <a:bodyPr/>
          <a:lstStyle>
            <a:lvl1pPr marL="0" indent="0">
              <a:buNone/>
              <a:defRPr/>
            </a:lvl1pPr>
          </a:lstStyle>
          <a:p>
            <a:pPr lvl="0"/>
            <a:endParaRPr lang="en-IN" dirty="0"/>
          </a:p>
        </p:txBody>
      </p:sp>
      <p:sp>
        <p:nvSpPr>
          <p:cNvPr id="12" name="Desc 3"/>
          <p:cNvSpPr>
            <a:spLocks noGrp="1"/>
          </p:cNvSpPr>
          <p:nvPr>
            <p:ph type="body" sz="quarter" idx="21"/>
          </p:nvPr>
        </p:nvSpPr>
        <p:spPr>
          <a:xfrm>
            <a:off x="6255797" y="102821"/>
            <a:ext cx="2736000" cy="3735001"/>
          </a:xfrm>
        </p:spPr>
        <p:txBody>
          <a:bodyPr>
            <a:normAutofit/>
          </a:bodyPr>
          <a:lstStyle>
            <a:lvl1pPr marL="0" indent="0">
              <a:buNone/>
              <a:defRPr sz="1600"/>
            </a:lvl1pPr>
          </a:lstStyle>
          <a:p>
            <a:pPr lvl="0"/>
            <a:endParaRPr lang="en-IN" dirty="0"/>
          </a:p>
        </p:txBody>
      </p:sp>
      <p:sp>
        <p:nvSpPr>
          <p:cNvPr id="14" name="Image 4"/>
          <p:cNvSpPr>
            <a:spLocks noGrp="1"/>
          </p:cNvSpPr>
          <p:nvPr>
            <p:ph sz="quarter" idx="22"/>
          </p:nvPr>
        </p:nvSpPr>
        <p:spPr>
          <a:xfrm>
            <a:off x="9295915" y="4293096"/>
            <a:ext cx="2736000" cy="1944000"/>
          </a:xfrm>
        </p:spPr>
        <p:txBody>
          <a:bodyPr>
            <a:normAutofit/>
          </a:bodyPr>
          <a:lstStyle>
            <a:lvl1pPr marL="0" indent="0">
              <a:buNone/>
              <a:defRPr sz="1800"/>
            </a:lvl1pPr>
          </a:lstStyle>
          <a:p>
            <a:pPr lvl="0"/>
            <a:endParaRPr lang="en-IN" dirty="0"/>
          </a:p>
        </p:txBody>
      </p:sp>
      <p:sp>
        <p:nvSpPr>
          <p:cNvPr id="16" name="Desc 4"/>
          <p:cNvSpPr>
            <a:spLocks noGrp="1"/>
          </p:cNvSpPr>
          <p:nvPr>
            <p:ph type="body" sz="quarter" idx="23"/>
          </p:nvPr>
        </p:nvSpPr>
        <p:spPr>
          <a:xfrm>
            <a:off x="9295915" y="102821"/>
            <a:ext cx="2736000" cy="3735001"/>
          </a:xfrm>
        </p:spPr>
        <p:txBody>
          <a:bodyPr>
            <a:normAutofit/>
          </a:bodyPr>
          <a:lstStyle>
            <a:lvl1pPr marL="0" indent="0">
              <a:buNone/>
              <a:defRPr sz="1600"/>
            </a:lvl1pPr>
            <a:lvl4pPr marL="1371600" indent="0">
              <a:buNone/>
              <a:defRPr/>
            </a:lvl4pPr>
          </a:lstStyle>
          <a:p>
            <a:pPr lvl="0"/>
            <a:endParaRPr lang="en-IN" dirty="0"/>
          </a:p>
        </p:txBody>
      </p:sp>
      <p:sp>
        <p:nvSpPr>
          <p:cNvPr id="13" name="Detail 1"/>
          <p:cNvSpPr>
            <a:spLocks noGrp="1"/>
          </p:cNvSpPr>
          <p:nvPr>
            <p:ph type="body" sz="quarter" idx="24"/>
          </p:nvPr>
        </p:nvSpPr>
        <p:spPr>
          <a:xfrm>
            <a:off x="133562" y="3957077"/>
            <a:ext cx="2736000" cy="216764"/>
          </a:xfrm>
        </p:spPr>
        <p:txBody>
          <a:bodyPr>
            <a:normAutofit/>
          </a:bodyPr>
          <a:lstStyle>
            <a:lvl1pPr marL="0" indent="0" algn="l">
              <a:buNone/>
              <a:defRPr sz="800"/>
            </a:lvl1pPr>
          </a:lstStyle>
          <a:p>
            <a:pPr lvl="0"/>
            <a:endParaRPr lang="en-IN" dirty="0"/>
          </a:p>
        </p:txBody>
      </p:sp>
      <p:sp>
        <p:nvSpPr>
          <p:cNvPr id="15" name="Detail 3"/>
          <p:cNvSpPr>
            <a:spLocks noGrp="1"/>
          </p:cNvSpPr>
          <p:nvPr>
            <p:ph type="body" sz="quarter" idx="25"/>
          </p:nvPr>
        </p:nvSpPr>
        <p:spPr>
          <a:xfrm>
            <a:off x="6255797" y="3957077"/>
            <a:ext cx="2736000" cy="216764"/>
          </a:xfrm>
        </p:spPr>
        <p:txBody>
          <a:bodyPr>
            <a:normAutofit/>
          </a:bodyPr>
          <a:lstStyle>
            <a:lvl1pPr marL="0" indent="0" algn="l">
              <a:buNone/>
              <a:defRPr sz="800"/>
            </a:lvl1pPr>
          </a:lstStyle>
          <a:p>
            <a:pPr lvl="0"/>
            <a:endParaRPr lang="en-IN" dirty="0"/>
          </a:p>
        </p:txBody>
      </p:sp>
      <p:sp>
        <p:nvSpPr>
          <p:cNvPr id="17" name="Detail 2"/>
          <p:cNvSpPr>
            <a:spLocks noGrp="1"/>
          </p:cNvSpPr>
          <p:nvPr>
            <p:ph type="body" sz="quarter" idx="26"/>
          </p:nvPr>
        </p:nvSpPr>
        <p:spPr>
          <a:xfrm>
            <a:off x="3215680" y="3957077"/>
            <a:ext cx="2736000" cy="216764"/>
          </a:xfrm>
        </p:spPr>
        <p:txBody>
          <a:bodyPr>
            <a:normAutofit/>
          </a:bodyPr>
          <a:lstStyle>
            <a:lvl1pPr marL="0" indent="0" algn="l">
              <a:buNone/>
              <a:defRPr sz="800"/>
            </a:lvl1pPr>
          </a:lstStyle>
          <a:p>
            <a:pPr lvl="0"/>
            <a:endParaRPr lang="en-IN" dirty="0"/>
          </a:p>
        </p:txBody>
      </p:sp>
      <p:sp>
        <p:nvSpPr>
          <p:cNvPr id="18" name="Detail 4"/>
          <p:cNvSpPr>
            <a:spLocks noGrp="1"/>
          </p:cNvSpPr>
          <p:nvPr>
            <p:ph type="body" sz="quarter" idx="27"/>
          </p:nvPr>
        </p:nvSpPr>
        <p:spPr>
          <a:xfrm>
            <a:off x="9295914" y="3957077"/>
            <a:ext cx="2736000" cy="216764"/>
          </a:xfrm>
        </p:spPr>
        <p:txBody>
          <a:bodyPr>
            <a:normAutofit/>
          </a:bodyPr>
          <a:lstStyle>
            <a:lvl1pPr marL="0" indent="0" algn="l">
              <a:buNone/>
              <a:defRPr sz="800"/>
            </a:lvl1pPr>
          </a:lstStyle>
          <a:p>
            <a:pPr lvl="0"/>
            <a:endParaRPr lang="en-IN" dirty="0"/>
          </a:p>
        </p:txBody>
      </p:sp>
    </p:spTree>
    <p:extLst>
      <p:ext uri="{BB962C8B-B14F-4D97-AF65-F5344CB8AC3E}">
        <p14:creationId xmlns:p14="http://schemas.microsoft.com/office/powerpoint/2010/main" val="1185025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5C9DFEE7-334E-4D73-987D-4D955E239858}"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13" name="Image 1"/>
          <p:cNvSpPr>
            <a:spLocks noGrp="1"/>
          </p:cNvSpPr>
          <p:nvPr>
            <p:ph sz="quarter" idx="13"/>
          </p:nvPr>
        </p:nvSpPr>
        <p:spPr>
          <a:xfrm>
            <a:off x="144000" y="116632"/>
            <a:ext cx="2736000" cy="1944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15" name="Image 2"/>
          <p:cNvSpPr>
            <a:spLocks noGrp="1"/>
          </p:cNvSpPr>
          <p:nvPr>
            <p:ph sz="quarter" idx="18"/>
          </p:nvPr>
        </p:nvSpPr>
        <p:spPr>
          <a:xfrm>
            <a:off x="3215680" y="116632"/>
            <a:ext cx="2736000" cy="1944000"/>
          </a:xfrm>
        </p:spPr>
        <p:txBody>
          <a:bodyPr/>
          <a:lstStyle>
            <a:lvl1pPr marL="0" indent="0">
              <a:buNone/>
              <a:defRPr/>
            </a:lvl1pPr>
          </a:lstStyle>
          <a:p>
            <a:pPr lvl="0"/>
            <a:endParaRPr lang="en-IN" dirty="0"/>
          </a:p>
        </p:txBody>
      </p:sp>
      <p:sp>
        <p:nvSpPr>
          <p:cNvPr id="17" name="Image 3"/>
          <p:cNvSpPr>
            <a:spLocks noGrp="1"/>
          </p:cNvSpPr>
          <p:nvPr>
            <p:ph sz="quarter" idx="20"/>
          </p:nvPr>
        </p:nvSpPr>
        <p:spPr>
          <a:xfrm>
            <a:off x="6255797" y="116632"/>
            <a:ext cx="2736000" cy="1944000"/>
          </a:xfrm>
        </p:spPr>
        <p:txBody>
          <a:bodyPr/>
          <a:lstStyle>
            <a:lvl1pPr marL="0" indent="0">
              <a:buNone/>
              <a:defRPr/>
            </a:lvl1pPr>
          </a:lstStyle>
          <a:p>
            <a:pPr lvl="0"/>
            <a:endParaRPr lang="en-IN" dirty="0"/>
          </a:p>
        </p:txBody>
      </p:sp>
      <p:sp>
        <p:nvSpPr>
          <p:cNvPr id="18" name="Image 4"/>
          <p:cNvSpPr>
            <a:spLocks noGrp="1"/>
          </p:cNvSpPr>
          <p:nvPr>
            <p:ph sz="quarter" idx="22"/>
          </p:nvPr>
        </p:nvSpPr>
        <p:spPr>
          <a:xfrm>
            <a:off x="9295915" y="116632"/>
            <a:ext cx="2736000" cy="1944000"/>
          </a:xfrm>
        </p:spPr>
        <p:txBody>
          <a:bodyPr>
            <a:normAutofit/>
          </a:bodyPr>
          <a:lstStyle>
            <a:lvl1pPr marL="0" indent="0">
              <a:buNone/>
              <a:defRPr sz="1800"/>
            </a:lvl1pPr>
          </a:lstStyle>
          <a:p>
            <a:pPr lvl="0"/>
            <a:endParaRPr lang="en-IN" dirty="0"/>
          </a:p>
        </p:txBody>
      </p:sp>
      <p:sp>
        <p:nvSpPr>
          <p:cNvPr id="19" name="Detail 1"/>
          <p:cNvSpPr>
            <a:spLocks noGrp="1"/>
          </p:cNvSpPr>
          <p:nvPr>
            <p:ph type="body" sz="quarter" idx="24"/>
          </p:nvPr>
        </p:nvSpPr>
        <p:spPr>
          <a:xfrm>
            <a:off x="133562" y="2204124"/>
            <a:ext cx="2736000" cy="216764"/>
          </a:xfrm>
        </p:spPr>
        <p:txBody>
          <a:bodyPr>
            <a:normAutofit/>
          </a:bodyPr>
          <a:lstStyle>
            <a:lvl1pPr marL="0" indent="0" algn="l">
              <a:buNone/>
              <a:defRPr sz="800"/>
            </a:lvl1pPr>
          </a:lstStyle>
          <a:p>
            <a:pPr lvl="0"/>
            <a:endParaRPr lang="en-IN" dirty="0"/>
          </a:p>
        </p:txBody>
      </p:sp>
      <p:sp>
        <p:nvSpPr>
          <p:cNvPr id="20" name="Detail 3"/>
          <p:cNvSpPr>
            <a:spLocks noGrp="1"/>
          </p:cNvSpPr>
          <p:nvPr>
            <p:ph type="body" sz="quarter" idx="25"/>
          </p:nvPr>
        </p:nvSpPr>
        <p:spPr>
          <a:xfrm>
            <a:off x="6255797" y="2204124"/>
            <a:ext cx="2736000" cy="216764"/>
          </a:xfrm>
        </p:spPr>
        <p:txBody>
          <a:bodyPr>
            <a:normAutofit/>
          </a:bodyPr>
          <a:lstStyle>
            <a:lvl1pPr marL="0" indent="0" algn="l">
              <a:buNone/>
              <a:defRPr sz="800"/>
            </a:lvl1pPr>
          </a:lstStyle>
          <a:p>
            <a:pPr lvl="0"/>
            <a:endParaRPr lang="en-IN" dirty="0"/>
          </a:p>
        </p:txBody>
      </p:sp>
      <p:sp>
        <p:nvSpPr>
          <p:cNvPr id="21" name="Detail 2"/>
          <p:cNvSpPr>
            <a:spLocks noGrp="1"/>
          </p:cNvSpPr>
          <p:nvPr>
            <p:ph type="body" sz="quarter" idx="26"/>
          </p:nvPr>
        </p:nvSpPr>
        <p:spPr>
          <a:xfrm>
            <a:off x="3215680" y="2204124"/>
            <a:ext cx="2736000" cy="216764"/>
          </a:xfrm>
        </p:spPr>
        <p:txBody>
          <a:bodyPr>
            <a:normAutofit/>
          </a:bodyPr>
          <a:lstStyle>
            <a:lvl1pPr marL="0" indent="0" algn="l">
              <a:buNone/>
              <a:defRPr sz="800"/>
            </a:lvl1pPr>
          </a:lstStyle>
          <a:p>
            <a:pPr lvl="0"/>
            <a:endParaRPr lang="en-IN" dirty="0"/>
          </a:p>
        </p:txBody>
      </p:sp>
      <p:sp>
        <p:nvSpPr>
          <p:cNvPr id="22" name="Detail 4"/>
          <p:cNvSpPr>
            <a:spLocks noGrp="1"/>
          </p:cNvSpPr>
          <p:nvPr>
            <p:ph type="body" sz="quarter" idx="27"/>
          </p:nvPr>
        </p:nvSpPr>
        <p:spPr>
          <a:xfrm>
            <a:off x="9295914" y="2204124"/>
            <a:ext cx="2736000" cy="216764"/>
          </a:xfrm>
        </p:spPr>
        <p:txBody>
          <a:bodyPr>
            <a:normAutofit/>
          </a:bodyPr>
          <a:lstStyle>
            <a:lvl1pPr marL="0" indent="0" algn="l">
              <a:buNone/>
              <a:defRPr sz="800"/>
            </a:lvl1pPr>
          </a:lstStyle>
          <a:p>
            <a:pPr lvl="0"/>
            <a:endParaRPr lang="en-IN" dirty="0"/>
          </a:p>
        </p:txBody>
      </p:sp>
      <p:sp>
        <p:nvSpPr>
          <p:cNvPr id="23" name="Desc 1"/>
          <p:cNvSpPr>
            <a:spLocks noGrp="1"/>
          </p:cNvSpPr>
          <p:nvPr>
            <p:ph type="body" sz="quarter" idx="14"/>
          </p:nvPr>
        </p:nvSpPr>
        <p:spPr>
          <a:xfrm>
            <a:off x="144000" y="2502311"/>
            <a:ext cx="2736000" cy="3735001"/>
          </a:xfrm>
          <a:ln>
            <a:noFill/>
          </a:ln>
        </p:spPr>
        <p:txBody>
          <a:bodyPr>
            <a:normAutofit/>
          </a:bodyPr>
          <a:lstStyle>
            <a:lvl1pPr marL="0" indent="0" algn="l">
              <a:buNone/>
              <a:defRPr sz="1600"/>
            </a:lvl1pPr>
          </a:lstStyle>
          <a:p>
            <a:pPr lvl="0"/>
            <a:endParaRPr lang="en-IN" dirty="0"/>
          </a:p>
        </p:txBody>
      </p:sp>
      <p:sp>
        <p:nvSpPr>
          <p:cNvPr id="24" name="Desc 2"/>
          <p:cNvSpPr>
            <a:spLocks noGrp="1"/>
          </p:cNvSpPr>
          <p:nvPr>
            <p:ph type="body" sz="quarter" idx="19"/>
          </p:nvPr>
        </p:nvSpPr>
        <p:spPr>
          <a:xfrm>
            <a:off x="3215680" y="2502311"/>
            <a:ext cx="2736000" cy="3735001"/>
          </a:xfrm>
        </p:spPr>
        <p:txBody>
          <a:bodyPr>
            <a:normAutofit/>
          </a:bodyPr>
          <a:lstStyle>
            <a:lvl1pPr marL="0" indent="0">
              <a:buNone/>
              <a:defRPr sz="1600"/>
            </a:lvl1pPr>
          </a:lstStyle>
          <a:p>
            <a:pPr lvl="0"/>
            <a:endParaRPr lang="en-IN" dirty="0"/>
          </a:p>
        </p:txBody>
      </p:sp>
      <p:sp>
        <p:nvSpPr>
          <p:cNvPr id="25" name="Desc 3"/>
          <p:cNvSpPr>
            <a:spLocks noGrp="1"/>
          </p:cNvSpPr>
          <p:nvPr>
            <p:ph type="body" sz="quarter" idx="21"/>
          </p:nvPr>
        </p:nvSpPr>
        <p:spPr>
          <a:xfrm>
            <a:off x="6255797" y="2502311"/>
            <a:ext cx="2736000" cy="3735001"/>
          </a:xfrm>
        </p:spPr>
        <p:txBody>
          <a:bodyPr>
            <a:normAutofit/>
          </a:bodyPr>
          <a:lstStyle>
            <a:lvl1pPr marL="0" indent="0">
              <a:buNone/>
              <a:defRPr sz="1600"/>
            </a:lvl1pPr>
          </a:lstStyle>
          <a:p>
            <a:pPr lvl="0"/>
            <a:endParaRPr lang="en-IN" dirty="0"/>
          </a:p>
        </p:txBody>
      </p:sp>
      <p:sp>
        <p:nvSpPr>
          <p:cNvPr id="26" name="Desc 4"/>
          <p:cNvSpPr>
            <a:spLocks noGrp="1"/>
          </p:cNvSpPr>
          <p:nvPr>
            <p:ph type="body" sz="quarter" idx="23"/>
          </p:nvPr>
        </p:nvSpPr>
        <p:spPr>
          <a:xfrm>
            <a:off x="9295915" y="2502311"/>
            <a:ext cx="2736000" cy="3735001"/>
          </a:xfrm>
        </p:spPr>
        <p:txBody>
          <a:bodyPr>
            <a:normAutofit/>
          </a:bodyPr>
          <a:lstStyle>
            <a:lvl1pPr marL="0" indent="0">
              <a:buNone/>
              <a:defRPr sz="1600"/>
            </a:lvl1pPr>
            <a:lvl4pPr marL="1371600" indent="0">
              <a:buNone/>
              <a:defRPr/>
            </a:lvl4pPr>
          </a:lstStyle>
          <a:p>
            <a:pPr lvl="0"/>
            <a:endParaRPr lang="en-IN" dirty="0"/>
          </a:p>
        </p:txBody>
      </p:sp>
    </p:spTree>
    <p:extLst>
      <p:ext uri="{BB962C8B-B14F-4D97-AF65-F5344CB8AC3E}">
        <p14:creationId xmlns:p14="http://schemas.microsoft.com/office/powerpoint/2010/main" val="2868921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C633D6F9-B6D6-4ED1-B82F-DE4A7B05CB30}"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25" name="Detail 4"/>
          <p:cNvSpPr>
            <a:spLocks noGrp="1"/>
          </p:cNvSpPr>
          <p:nvPr>
            <p:ph type="body" sz="quarter" idx="27"/>
          </p:nvPr>
        </p:nvSpPr>
        <p:spPr>
          <a:xfrm>
            <a:off x="9264338" y="3958981"/>
            <a:ext cx="2736000" cy="216764"/>
          </a:xfrm>
        </p:spPr>
        <p:txBody>
          <a:bodyPr>
            <a:normAutofit/>
          </a:bodyPr>
          <a:lstStyle>
            <a:lvl1pPr marL="0" indent="0" algn="l">
              <a:buNone/>
              <a:defRPr sz="800"/>
            </a:lvl1pPr>
          </a:lstStyle>
          <a:p>
            <a:pPr lvl="0"/>
            <a:endParaRPr lang="en-IN" dirty="0"/>
          </a:p>
        </p:txBody>
      </p:sp>
      <p:sp>
        <p:nvSpPr>
          <p:cNvPr id="24" name="Desc 4"/>
          <p:cNvSpPr>
            <a:spLocks noGrp="1"/>
          </p:cNvSpPr>
          <p:nvPr>
            <p:ph type="body" sz="quarter" idx="23"/>
          </p:nvPr>
        </p:nvSpPr>
        <p:spPr>
          <a:xfrm>
            <a:off x="9295915" y="102821"/>
            <a:ext cx="2736000" cy="3735001"/>
          </a:xfrm>
        </p:spPr>
        <p:txBody>
          <a:bodyPr>
            <a:normAutofit/>
          </a:bodyPr>
          <a:lstStyle>
            <a:lvl1pPr marL="0" indent="0">
              <a:buNone/>
              <a:defRPr sz="1600"/>
            </a:lvl1pPr>
            <a:lvl4pPr marL="1371600" indent="0">
              <a:buNone/>
              <a:defRPr/>
            </a:lvl4pPr>
          </a:lstStyle>
          <a:p>
            <a:pPr lvl="0"/>
            <a:endParaRPr lang="en-IN" dirty="0"/>
          </a:p>
        </p:txBody>
      </p:sp>
      <p:sp>
        <p:nvSpPr>
          <p:cNvPr id="23" name="Image 4"/>
          <p:cNvSpPr>
            <a:spLocks noGrp="1"/>
          </p:cNvSpPr>
          <p:nvPr>
            <p:ph sz="quarter" idx="22"/>
          </p:nvPr>
        </p:nvSpPr>
        <p:spPr>
          <a:xfrm>
            <a:off x="9295915" y="4293096"/>
            <a:ext cx="2736000" cy="1944000"/>
          </a:xfrm>
        </p:spPr>
        <p:txBody>
          <a:bodyPr>
            <a:normAutofit/>
          </a:bodyPr>
          <a:lstStyle>
            <a:lvl1pPr marL="0" indent="0">
              <a:buNone/>
              <a:defRPr sz="1800"/>
            </a:lvl1pPr>
          </a:lstStyle>
          <a:p>
            <a:pPr lvl="0"/>
            <a:endParaRPr lang="en-IN" dirty="0"/>
          </a:p>
        </p:txBody>
      </p:sp>
      <p:sp>
        <p:nvSpPr>
          <p:cNvPr id="18" name="Detail 3"/>
          <p:cNvSpPr>
            <a:spLocks noGrp="1"/>
          </p:cNvSpPr>
          <p:nvPr>
            <p:ph type="body" sz="quarter" idx="25"/>
          </p:nvPr>
        </p:nvSpPr>
        <p:spPr>
          <a:xfrm>
            <a:off x="6255797" y="2204124"/>
            <a:ext cx="2736000" cy="216764"/>
          </a:xfrm>
        </p:spPr>
        <p:txBody>
          <a:bodyPr>
            <a:normAutofit/>
          </a:bodyPr>
          <a:lstStyle>
            <a:lvl1pPr marL="0" indent="0" algn="l">
              <a:buNone/>
              <a:defRPr sz="800"/>
            </a:lvl1pPr>
          </a:lstStyle>
          <a:p>
            <a:pPr lvl="0"/>
            <a:endParaRPr lang="en-IN" dirty="0"/>
          </a:p>
        </p:txBody>
      </p:sp>
      <p:sp>
        <p:nvSpPr>
          <p:cNvPr id="20" name="Desc 3"/>
          <p:cNvSpPr>
            <a:spLocks noGrp="1"/>
          </p:cNvSpPr>
          <p:nvPr>
            <p:ph type="body" sz="quarter" idx="21"/>
          </p:nvPr>
        </p:nvSpPr>
        <p:spPr>
          <a:xfrm>
            <a:off x="6255797" y="2502311"/>
            <a:ext cx="2736000" cy="3735001"/>
          </a:xfrm>
        </p:spPr>
        <p:txBody>
          <a:bodyPr>
            <a:normAutofit/>
          </a:bodyPr>
          <a:lstStyle>
            <a:lvl1pPr marL="0" indent="0">
              <a:buNone/>
              <a:defRPr sz="1600"/>
            </a:lvl1pPr>
          </a:lstStyle>
          <a:p>
            <a:pPr lvl="0"/>
            <a:endParaRPr lang="en-IN" dirty="0"/>
          </a:p>
        </p:txBody>
      </p:sp>
      <p:sp>
        <p:nvSpPr>
          <p:cNvPr id="15" name="Image 3"/>
          <p:cNvSpPr>
            <a:spLocks noGrp="1"/>
          </p:cNvSpPr>
          <p:nvPr>
            <p:ph sz="quarter" idx="20"/>
          </p:nvPr>
        </p:nvSpPr>
        <p:spPr>
          <a:xfrm>
            <a:off x="6255797" y="116632"/>
            <a:ext cx="2736000" cy="1944000"/>
          </a:xfrm>
        </p:spPr>
        <p:txBody>
          <a:bodyPr/>
          <a:lstStyle>
            <a:lvl1pPr marL="0" indent="0">
              <a:buNone/>
              <a:defRPr/>
            </a:lvl1pPr>
          </a:lstStyle>
          <a:p>
            <a:pPr lvl="0"/>
            <a:endParaRPr lang="en-IN" dirty="0"/>
          </a:p>
        </p:txBody>
      </p:sp>
      <p:sp>
        <p:nvSpPr>
          <p:cNvPr id="16" name="Detail 2"/>
          <p:cNvSpPr>
            <a:spLocks noGrp="1"/>
          </p:cNvSpPr>
          <p:nvPr>
            <p:ph type="body" sz="quarter" idx="26"/>
          </p:nvPr>
        </p:nvSpPr>
        <p:spPr>
          <a:xfrm>
            <a:off x="3213142" y="3960480"/>
            <a:ext cx="2736000" cy="216764"/>
          </a:xfrm>
        </p:spPr>
        <p:txBody>
          <a:bodyPr>
            <a:normAutofit/>
          </a:bodyPr>
          <a:lstStyle>
            <a:lvl1pPr marL="0" indent="0" algn="l">
              <a:buNone/>
              <a:defRPr sz="800"/>
            </a:lvl1pPr>
          </a:lstStyle>
          <a:p>
            <a:pPr lvl="0"/>
            <a:endParaRPr lang="en-IN" dirty="0"/>
          </a:p>
        </p:txBody>
      </p:sp>
      <p:sp>
        <p:nvSpPr>
          <p:cNvPr id="22" name="Desc 2"/>
          <p:cNvSpPr>
            <a:spLocks noGrp="1"/>
          </p:cNvSpPr>
          <p:nvPr>
            <p:ph type="body" sz="quarter" idx="19"/>
          </p:nvPr>
        </p:nvSpPr>
        <p:spPr>
          <a:xfrm>
            <a:off x="3215680" y="102821"/>
            <a:ext cx="2736000" cy="3735001"/>
          </a:xfrm>
        </p:spPr>
        <p:txBody>
          <a:bodyPr>
            <a:normAutofit/>
          </a:bodyPr>
          <a:lstStyle>
            <a:lvl1pPr marL="0" indent="0">
              <a:buNone/>
              <a:defRPr sz="1600"/>
            </a:lvl1pPr>
          </a:lstStyle>
          <a:p>
            <a:pPr lvl="0"/>
            <a:endParaRPr lang="en-IN" dirty="0"/>
          </a:p>
        </p:txBody>
      </p:sp>
      <p:sp>
        <p:nvSpPr>
          <p:cNvPr id="21" name="Image 2"/>
          <p:cNvSpPr>
            <a:spLocks noGrp="1"/>
          </p:cNvSpPr>
          <p:nvPr>
            <p:ph sz="quarter" idx="18"/>
          </p:nvPr>
        </p:nvSpPr>
        <p:spPr>
          <a:xfrm>
            <a:off x="3215680" y="4293096"/>
            <a:ext cx="2736000" cy="1944000"/>
          </a:xfrm>
        </p:spPr>
        <p:txBody>
          <a:bodyPr/>
          <a:lstStyle>
            <a:lvl1pPr marL="0" indent="0">
              <a:buNone/>
              <a:defRPr/>
            </a:lvl1pPr>
          </a:lstStyle>
          <a:p>
            <a:pPr lvl="0"/>
            <a:endParaRPr lang="en-IN" dirty="0"/>
          </a:p>
        </p:txBody>
      </p:sp>
      <p:sp>
        <p:nvSpPr>
          <p:cNvPr id="17" name="Detail 1"/>
          <p:cNvSpPr>
            <a:spLocks noGrp="1"/>
          </p:cNvSpPr>
          <p:nvPr>
            <p:ph type="body" sz="quarter" idx="24"/>
          </p:nvPr>
        </p:nvSpPr>
        <p:spPr>
          <a:xfrm>
            <a:off x="133562" y="2204124"/>
            <a:ext cx="2736000" cy="216764"/>
          </a:xfrm>
        </p:spPr>
        <p:txBody>
          <a:bodyPr>
            <a:normAutofit/>
          </a:bodyPr>
          <a:lstStyle>
            <a:lvl1pPr marL="0" indent="0" algn="l">
              <a:buNone/>
              <a:defRPr sz="800"/>
            </a:lvl1pPr>
          </a:lstStyle>
          <a:p>
            <a:pPr lvl="0"/>
            <a:endParaRPr lang="en-IN" dirty="0"/>
          </a:p>
        </p:txBody>
      </p:sp>
      <p:sp>
        <p:nvSpPr>
          <p:cNvPr id="19" name="Desc 1"/>
          <p:cNvSpPr>
            <a:spLocks noGrp="1"/>
          </p:cNvSpPr>
          <p:nvPr>
            <p:ph type="body" sz="quarter" idx="14"/>
          </p:nvPr>
        </p:nvSpPr>
        <p:spPr>
          <a:xfrm>
            <a:off x="144000" y="2502311"/>
            <a:ext cx="2736000" cy="3735001"/>
          </a:xfrm>
          <a:ln>
            <a:noFill/>
          </a:ln>
        </p:spPr>
        <p:txBody>
          <a:bodyPr>
            <a:normAutofit/>
          </a:bodyPr>
          <a:lstStyle>
            <a:lvl1pPr marL="0" indent="0" algn="l">
              <a:buNone/>
              <a:defRPr sz="1600"/>
            </a:lvl1pPr>
          </a:lstStyle>
          <a:p>
            <a:pPr lvl="0"/>
            <a:endParaRPr lang="en-IN" dirty="0"/>
          </a:p>
        </p:txBody>
      </p:sp>
      <p:sp>
        <p:nvSpPr>
          <p:cNvPr id="13" name="Image 1"/>
          <p:cNvSpPr>
            <a:spLocks noGrp="1"/>
          </p:cNvSpPr>
          <p:nvPr>
            <p:ph sz="quarter" idx="13"/>
          </p:nvPr>
        </p:nvSpPr>
        <p:spPr>
          <a:xfrm>
            <a:off x="144000" y="116632"/>
            <a:ext cx="2736000" cy="1944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Tree>
    <p:extLst>
      <p:ext uri="{BB962C8B-B14F-4D97-AF65-F5344CB8AC3E}">
        <p14:creationId xmlns:p14="http://schemas.microsoft.com/office/powerpoint/2010/main" val="3631151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630829C0-0480-4C47-9362-DBAC1ADA6053}"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13" name="Image 1"/>
          <p:cNvSpPr>
            <a:spLocks noGrp="1"/>
          </p:cNvSpPr>
          <p:nvPr>
            <p:ph sz="quarter" idx="13"/>
          </p:nvPr>
        </p:nvSpPr>
        <p:spPr>
          <a:xfrm>
            <a:off x="144000" y="116632"/>
            <a:ext cx="2736000" cy="1944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15" name="Image 4"/>
          <p:cNvSpPr>
            <a:spLocks noGrp="1"/>
          </p:cNvSpPr>
          <p:nvPr>
            <p:ph sz="quarter" idx="22"/>
          </p:nvPr>
        </p:nvSpPr>
        <p:spPr>
          <a:xfrm>
            <a:off x="9295915" y="116632"/>
            <a:ext cx="2736000" cy="1944000"/>
          </a:xfrm>
        </p:spPr>
        <p:txBody>
          <a:bodyPr>
            <a:normAutofit/>
          </a:bodyPr>
          <a:lstStyle>
            <a:lvl1pPr marL="0" indent="0">
              <a:buNone/>
              <a:defRPr sz="1800"/>
            </a:lvl1pPr>
          </a:lstStyle>
          <a:p>
            <a:pPr lvl="0"/>
            <a:endParaRPr lang="en-IN" dirty="0"/>
          </a:p>
        </p:txBody>
      </p:sp>
      <p:sp>
        <p:nvSpPr>
          <p:cNvPr id="17" name="Detail 1"/>
          <p:cNvSpPr>
            <a:spLocks noGrp="1"/>
          </p:cNvSpPr>
          <p:nvPr>
            <p:ph type="body" sz="quarter" idx="24"/>
          </p:nvPr>
        </p:nvSpPr>
        <p:spPr>
          <a:xfrm>
            <a:off x="133562" y="2204124"/>
            <a:ext cx="2736000" cy="216764"/>
          </a:xfrm>
        </p:spPr>
        <p:txBody>
          <a:bodyPr>
            <a:normAutofit/>
          </a:bodyPr>
          <a:lstStyle>
            <a:lvl1pPr marL="0" indent="0" algn="l">
              <a:buNone/>
              <a:defRPr sz="800"/>
            </a:lvl1pPr>
          </a:lstStyle>
          <a:p>
            <a:pPr lvl="0"/>
            <a:endParaRPr lang="en-IN" dirty="0"/>
          </a:p>
        </p:txBody>
      </p:sp>
      <p:sp>
        <p:nvSpPr>
          <p:cNvPr id="18" name="Detail 4"/>
          <p:cNvSpPr>
            <a:spLocks noGrp="1"/>
          </p:cNvSpPr>
          <p:nvPr>
            <p:ph type="body" sz="quarter" idx="27"/>
          </p:nvPr>
        </p:nvSpPr>
        <p:spPr>
          <a:xfrm>
            <a:off x="9295914" y="2204124"/>
            <a:ext cx="2736000" cy="216764"/>
          </a:xfrm>
        </p:spPr>
        <p:txBody>
          <a:bodyPr>
            <a:normAutofit/>
          </a:bodyPr>
          <a:lstStyle>
            <a:lvl1pPr marL="0" indent="0" algn="l">
              <a:buNone/>
              <a:defRPr sz="800"/>
            </a:lvl1pPr>
          </a:lstStyle>
          <a:p>
            <a:pPr lvl="0"/>
            <a:endParaRPr lang="en-IN" dirty="0"/>
          </a:p>
        </p:txBody>
      </p:sp>
      <p:sp>
        <p:nvSpPr>
          <p:cNvPr id="19" name="Desc 1"/>
          <p:cNvSpPr>
            <a:spLocks noGrp="1"/>
          </p:cNvSpPr>
          <p:nvPr>
            <p:ph type="body" sz="quarter" idx="14"/>
          </p:nvPr>
        </p:nvSpPr>
        <p:spPr>
          <a:xfrm>
            <a:off x="144000" y="2502311"/>
            <a:ext cx="2736000" cy="3735001"/>
          </a:xfrm>
          <a:ln>
            <a:noFill/>
          </a:ln>
        </p:spPr>
        <p:txBody>
          <a:bodyPr>
            <a:normAutofit/>
          </a:bodyPr>
          <a:lstStyle>
            <a:lvl1pPr marL="0" indent="0" algn="l">
              <a:buNone/>
              <a:defRPr sz="1600"/>
            </a:lvl1pPr>
          </a:lstStyle>
          <a:p>
            <a:pPr lvl="0"/>
            <a:endParaRPr lang="en-IN" dirty="0"/>
          </a:p>
        </p:txBody>
      </p:sp>
      <p:sp>
        <p:nvSpPr>
          <p:cNvPr id="20" name="Desc 4"/>
          <p:cNvSpPr>
            <a:spLocks noGrp="1"/>
          </p:cNvSpPr>
          <p:nvPr>
            <p:ph type="body" sz="quarter" idx="23"/>
          </p:nvPr>
        </p:nvSpPr>
        <p:spPr>
          <a:xfrm>
            <a:off x="9295915" y="2502311"/>
            <a:ext cx="2736000" cy="3735001"/>
          </a:xfrm>
        </p:spPr>
        <p:txBody>
          <a:bodyPr>
            <a:normAutofit/>
          </a:bodyPr>
          <a:lstStyle>
            <a:lvl1pPr marL="0" indent="0">
              <a:buNone/>
              <a:defRPr sz="1600"/>
            </a:lvl1pPr>
            <a:lvl4pPr marL="1371600" indent="0">
              <a:buNone/>
              <a:defRPr/>
            </a:lvl4pPr>
          </a:lstStyle>
          <a:p>
            <a:pPr lvl="0"/>
            <a:endParaRPr lang="en-IN" dirty="0"/>
          </a:p>
        </p:txBody>
      </p:sp>
      <p:sp>
        <p:nvSpPr>
          <p:cNvPr id="21" name="Image 2"/>
          <p:cNvSpPr>
            <a:spLocks noGrp="1"/>
          </p:cNvSpPr>
          <p:nvPr>
            <p:ph sz="quarter" idx="18"/>
          </p:nvPr>
        </p:nvSpPr>
        <p:spPr>
          <a:xfrm>
            <a:off x="3215680" y="4293096"/>
            <a:ext cx="2736000" cy="1944000"/>
          </a:xfrm>
        </p:spPr>
        <p:txBody>
          <a:bodyPr/>
          <a:lstStyle>
            <a:lvl1pPr marL="0" indent="0">
              <a:buNone/>
              <a:defRPr/>
            </a:lvl1pPr>
          </a:lstStyle>
          <a:p>
            <a:pPr lvl="0"/>
            <a:endParaRPr lang="en-IN" dirty="0"/>
          </a:p>
        </p:txBody>
      </p:sp>
      <p:sp>
        <p:nvSpPr>
          <p:cNvPr id="22" name="Desc 2"/>
          <p:cNvSpPr>
            <a:spLocks noGrp="1"/>
          </p:cNvSpPr>
          <p:nvPr>
            <p:ph type="body" sz="quarter" idx="19"/>
          </p:nvPr>
        </p:nvSpPr>
        <p:spPr>
          <a:xfrm>
            <a:off x="3215680" y="102821"/>
            <a:ext cx="2736000" cy="3735001"/>
          </a:xfrm>
        </p:spPr>
        <p:txBody>
          <a:bodyPr>
            <a:normAutofit/>
          </a:bodyPr>
          <a:lstStyle>
            <a:lvl1pPr marL="0" indent="0">
              <a:buNone/>
              <a:defRPr sz="1600"/>
            </a:lvl1pPr>
          </a:lstStyle>
          <a:p>
            <a:pPr lvl="0"/>
            <a:endParaRPr lang="en-IN" dirty="0"/>
          </a:p>
        </p:txBody>
      </p:sp>
      <p:sp>
        <p:nvSpPr>
          <p:cNvPr id="23" name="Image 3"/>
          <p:cNvSpPr>
            <a:spLocks noGrp="1"/>
          </p:cNvSpPr>
          <p:nvPr>
            <p:ph sz="quarter" idx="20"/>
          </p:nvPr>
        </p:nvSpPr>
        <p:spPr>
          <a:xfrm>
            <a:off x="6255797" y="4293096"/>
            <a:ext cx="2736000" cy="1944000"/>
          </a:xfrm>
        </p:spPr>
        <p:txBody>
          <a:bodyPr/>
          <a:lstStyle>
            <a:lvl1pPr marL="0" indent="0">
              <a:buNone/>
              <a:defRPr/>
            </a:lvl1pPr>
          </a:lstStyle>
          <a:p>
            <a:pPr lvl="0"/>
            <a:endParaRPr lang="en-IN" dirty="0"/>
          </a:p>
        </p:txBody>
      </p:sp>
      <p:sp>
        <p:nvSpPr>
          <p:cNvPr id="24" name="Desc 3"/>
          <p:cNvSpPr>
            <a:spLocks noGrp="1"/>
          </p:cNvSpPr>
          <p:nvPr>
            <p:ph type="body" sz="quarter" idx="21"/>
          </p:nvPr>
        </p:nvSpPr>
        <p:spPr>
          <a:xfrm>
            <a:off x="6255797" y="102821"/>
            <a:ext cx="2736000" cy="3735001"/>
          </a:xfrm>
        </p:spPr>
        <p:txBody>
          <a:bodyPr>
            <a:normAutofit/>
          </a:bodyPr>
          <a:lstStyle>
            <a:lvl1pPr marL="0" indent="0">
              <a:buNone/>
              <a:defRPr sz="1600"/>
            </a:lvl1pPr>
          </a:lstStyle>
          <a:p>
            <a:pPr lvl="0"/>
            <a:endParaRPr lang="en-IN" dirty="0"/>
          </a:p>
        </p:txBody>
      </p:sp>
      <p:sp>
        <p:nvSpPr>
          <p:cNvPr id="25" name="Detail 3"/>
          <p:cNvSpPr>
            <a:spLocks noGrp="1"/>
          </p:cNvSpPr>
          <p:nvPr>
            <p:ph type="body" sz="quarter" idx="25"/>
          </p:nvPr>
        </p:nvSpPr>
        <p:spPr>
          <a:xfrm>
            <a:off x="6255797" y="3957077"/>
            <a:ext cx="2736000" cy="216764"/>
          </a:xfrm>
        </p:spPr>
        <p:txBody>
          <a:bodyPr>
            <a:normAutofit/>
          </a:bodyPr>
          <a:lstStyle>
            <a:lvl1pPr marL="0" indent="0" algn="l">
              <a:buNone/>
              <a:defRPr sz="800"/>
            </a:lvl1pPr>
          </a:lstStyle>
          <a:p>
            <a:pPr lvl="0"/>
            <a:endParaRPr lang="en-IN" dirty="0"/>
          </a:p>
        </p:txBody>
      </p:sp>
      <p:sp>
        <p:nvSpPr>
          <p:cNvPr id="26" name="Detail 2"/>
          <p:cNvSpPr>
            <a:spLocks noGrp="1"/>
          </p:cNvSpPr>
          <p:nvPr>
            <p:ph type="body" sz="quarter" idx="26"/>
          </p:nvPr>
        </p:nvSpPr>
        <p:spPr>
          <a:xfrm>
            <a:off x="3215680" y="3957077"/>
            <a:ext cx="2736000" cy="216764"/>
          </a:xfrm>
        </p:spPr>
        <p:txBody>
          <a:bodyPr>
            <a:normAutofit/>
          </a:bodyPr>
          <a:lstStyle>
            <a:lvl1pPr marL="0" indent="0" algn="l">
              <a:buNone/>
              <a:defRPr sz="800"/>
            </a:lvl1pPr>
          </a:lstStyle>
          <a:p>
            <a:pPr lvl="0"/>
            <a:endParaRPr lang="en-IN" dirty="0"/>
          </a:p>
        </p:txBody>
      </p:sp>
    </p:spTree>
    <p:extLst>
      <p:ext uri="{BB962C8B-B14F-4D97-AF65-F5344CB8AC3E}">
        <p14:creationId xmlns:p14="http://schemas.microsoft.com/office/powerpoint/2010/main" val="820384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8A34FE37-7B4E-4C38-8621-EE981446875F}"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13" name="Image 1"/>
          <p:cNvSpPr>
            <a:spLocks noGrp="1"/>
          </p:cNvSpPr>
          <p:nvPr>
            <p:ph sz="quarter" idx="13"/>
          </p:nvPr>
        </p:nvSpPr>
        <p:spPr>
          <a:xfrm>
            <a:off x="144000" y="116632"/>
            <a:ext cx="2736000" cy="1944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15" name="Image 2"/>
          <p:cNvSpPr>
            <a:spLocks noGrp="1"/>
          </p:cNvSpPr>
          <p:nvPr>
            <p:ph sz="quarter" idx="18"/>
          </p:nvPr>
        </p:nvSpPr>
        <p:spPr>
          <a:xfrm>
            <a:off x="3215680" y="116632"/>
            <a:ext cx="2736000" cy="1944000"/>
          </a:xfrm>
        </p:spPr>
        <p:txBody>
          <a:bodyPr/>
          <a:lstStyle>
            <a:lvl1pPr marL="0" indent="0">
              <a:buNone/>
              <a:defRPr/>
            </a:lvl1pPr>
          </a:lstStyle>
          <a:p>
            <a:pPr lvl="0"/>
            <a:endParaRPr lang="en-IN" dirty="0"/>
          </a:p>
        </p:txBody>
      </p:sp>
      <p:sp>
        <p:nvSpPr>
          <p:cNvPr id="17" name="Detail 1"/>
          <p:cNvSpPr>
            <a:spLocks noGrp="1"/>
          </p:cNvSpPr>
          <p:nvPr>
            <p:ph type="body" sz="quarter" idx="24"/>
          </p:nvPr>
        </p:nvSpPr>
        <p:spPr>
          <a:xfrm>
            <a:off x="133562" y="2204124"/>
            <a:ext cx="2736000" cy="216764"/>
          </a:xfrm>
        </p:spPr>
        <p:txBody>
          <a:bodyPr>
            <a:normAutofit/>
          </a:bodyPr>
          <a:lstStyle>
            <a:lvl1pPr marL="0" indent="0" algn="l">
              <a:buNone/>
              <a:defRPr sz="800"/>
            </a:lvl1pPr>
          </a:lstStyle>
          <a:p>
            <a:pPr lvl="0"/>
            <a:endParaRPr lang="en-IN" dirty="0"/>
          </a:p>
        </p:txBody>
      </p:sp>
      <p:sp>
        <p:nvSpPr>
          <p:cNvPr id="18" name="Detail 2"/>
          <p:cNvSpPr>
            <a:spLocks noGrp="1"/>
          </p:cNvSpPr>
          <p:nvPr>
            <p:ph type="body" sz="quarter" idx="26"/>
          </p:nvPr>
        </p:nvSpPr>
        <p:spPr>
          <a:xfrm>
            <a:off x="3215680" y="2204124"/>
            <a:ext cx="2736000" cy="216764"/>
          </a:xfrm>
        </p:spPr>
        <p:txBody>
          <a:bodyPr>
            <a:normAutofit/>
          </a:bodyPr>
          <a:lstStyle>
            <a:lvl1pPr marL="0" indent="0" algn="l">
              <a:buNone/>
              <a:defRPr sz="800"/>
            </a:lvl1pPr>
          </a:lstStyle>
          <a:p>
            <a:pPr lvl="0"/>
            <a:endParaRPr lang="en-IN" dirty="0"/>
          </a:p>
        </p:txBody>
      </p:sp>
      <p:sp>
        <p:nvSpPr>
          <p:cNvPr id="19" name="Desc 1"/>
          <p:cNvSpPr>
            <a:spLocks noGrp="1"/>
          </p:cNvSpPr>
          <p:nvPr>
            <p:ph type="body" sz="quarter" idx="14"/>
          </p:nvPr>
        </p:nvSpPr>
        <p:spPr>
          <a:xfrm>
            <a:off x="144000" y="2502311"/>
            <a:ext cx="2736000" cy="3735001"/>
          </a:xfrm>
          <a:ln>
            <a:noFill/>
          </a:ln>
        </p:spPr>
        <p:txBody>
          <a:bodyPr>
            <a:normAutofit/>
          </a:bodyPr>
          <a:lstStyle>
            <a:lvl1pPr marL="0" indent="0" algn="l">
              <a:buNone/>
              <a:defRPr sz="1600"/>
            </a:lvl1pPr>
          </a:lstStyle>
          <a:p>
            <a:pPr lvl="0"/>
            <a:endParaRPr lang="en-IN" dirty="0"/>
          </a:p>
        </p:txBody>
      </p:sp>
      <p:sp>
        <p:nvSpPr>
          <p:cNvPr id="20" name="Desc 2"/>
          <p:cNvSpPr>
            <a:spLocks noGrp="1"/>
          </p:cNvSpPr>
          <p:nvPr>
            <p:ph type="body" sz="quarter" idx="19"/>
          </p:nvPr>
        </p:nvSpPr>
        <p:spPr>
          <a:xfrm>
            <a:off x="3215680" y="2502311"/>
            <a:ext cx="2736000" cy="3735001"/>
          </a:xfrm>
        </p:spPr>
        <p:txBody>
          <a:bodyPr>
            <a:normAutofit/>
          </a:bodyPr>
          <a:lstStyle>
            <a:lvl1pPr marL="0" indent="0">
              <a:buNone/>
              <a:defRPr sz="1600"/>
            </a:lvl1pPr>
          </a:lstStyle>
          <a:p>
            <a:pPr lvl="0"/>
            <a:endParaRPr lang="en-IN" dirty="0"/>
          </a:p>
        </p:txBody>
      </p:sp>
      <p:sp>
        <p:nvSpPr>
          <p:cNvPr id="21" name="Image 3"/>
          <p:cNvSpPr>
            <a:spLocks noGrp="1"/>
          </p:cNvSpPr>
          <p:nvPr>
            <p:ph sz="quarter" idx="20"/>
          </p:nvPr>
        </p:nvSpPr>
        <p:spPr>
          <a:xfrm>
            <a:off x="6255797" y="4293096"/>
            <a:ext cx="2736000" cy="1944000"/>
          </a:xfrm>
        </p:spPr>
        <p:txBody>
          <a:bodyPr/>
          <a:lstStyle>
            <a:lvl1pPr marL="0" indent="0">
              <a:buNone/>
              <a:defRPr/>
            </a:lvl1pPr>
          </a:lstStyle>
          <a:p>
            <a:pPr lvl="0"/>
            <a:endParaRPr lang="en-IN" dirty="0"/>
          </a:p>
        </p:txBody>
      </p:sp>
      <p:sp>
        <p:nvSpPr>
          <p:cNvPr id="22" name="Desc 3"/>
          <p:cNvSpPr>
            <a:spLocks noGrp="1"/>
          </p:cNvSpPr>
          <p:nvPr>
            <p:ph type="body" sz="quarter" idx="21"/>
          </p:nvPr>
        </p:nvSpPr>
        <p:spPr>
          <a:xfrm>
            <a:off x="6255797" y="102821"/>
            <a:ext cx="2736000" cy="3735001"/>
          </a:xfrm>
        </p:spPr>
        <p:txBody>
          <a:bodyPr>
            <a:normAutofit/>
          </a:bodyPr>
          <a:lstStyle>
            <a:lvl1pPr marL="0" indent="0">
              <a:buNone/>
              <a:defRPr sz="1600"/>
            </a:lvl1pPr>
          </a:lstStyle>
          <a:p>
            <a:pPr lvl="0"/>
            <a:endParaRPr lang="en-IN" dirty="0"/>
          </a:p>
        </p:txBody>
      </p:sp>
      <p:sp>
        <p:nvSpPr>
          <p:cNvPr id="23" name="Image 4"/>
          <p:cNvSpPr>
            <a:spLocks noGrp="1"/>
          </p:cNvSpPr>
          <p:nvPr>
            <p:ph sz="quarter" idx="22"/>
          </p:nvPr>
        </p:nvSpPr>
        <p:spPr>
          <a:xfrm>
            <a:off x="9295915" y="4293096"/>
            <a:ext cx="2736000" cy="1944000"/>
          </a:xfrm>
        </p:spPr>
        <p:txBody>
          <a:bodyPr>
            <a:normAutofit/>
          </a:bodyPr>
          <a:lstStyle>
            <a:lvl1pPr marL="0" indent="0">
              <a:buNone/>
              <a:defRPr sz="1800"/>
            </a:lvl1pPr>
          </a:lstStyle>
          <a:p>
            <a:pPr lvl="0"/>
            <a:endParaRPr lang="en-IN" dirty="0"/>
          </a:p>
        </p:txBody>
      </p:sp>
      <p:sp>
        <p:nvSpPr>
          <p:cNvPr id="24" name="Desc 4"/>
          <p:cNvSpPr>
            <a:spLocks noGrp="1"/>
          </p:cNvSpPr>
          <p:nvPr>
            <p:ph type="body" sz="quarter" idx="23"/>
          </p:nvPr>
        </p:nvSpPr>
        <p:spPr>
          <a:xfrm>
            <a:off x="9295915" y="102821"/>
            <a:ext cx="2736000" cy="3735001"/>
          </a:xfrm>
        </p:spPr>
        <p:txBody>
          <a:bodyPr>
            <a:normAutofit/>
          </a:bodyPr>
          <a:lstStyle>
            <a:lvl1pPr marL="0" indent="0">
              <a:buNone/>
              <a:defRPr sz="1600"/>
            </a:lvl1pPr>
            <a:lvl4pPr marL="1371600" indent="0">
              <a:buNone/>
              <a:defRPr/>
            </a:lvl4pPr>
          </a:lstStyle>
          <a:p>
            <a:pPr lvl="0"/>
            <a:endParaRPr lang="en-IN" dirty="0"/>
          </a:p>
        </p:txBody>
      </p:sp>
      <p:sp>
        <p:nvSpPr>
          <p:cNvPr id="25" name="Detail 3"/>
          <p:cNvSpPr>
            <a:spLocks noGrp="1"/>
          </p:cNvSpPr>
          <p:nvPr>
            <p:ph type="body" sz="quarter" idx="25"/>
          </p:nvPr>
        </p:nvSpPr>
        <p:spPr>
          <a:xfrm>
            <a:off x="6255797" y="3957077"/>
            <a:ext cx="2736000" cy="216764"/>
          </a:xfrm>
        </p:spPr>
        <p:txBody>
          <a:bodyPr>
            <a:normAutofit/>
          </a:bodyPr>
          <a:lstStyle>
            <a:lvl1pPr marL="0" indent="0" algn="l">
              <a:buNone/>
              <a:defRPr sz="800"/>
            </a:lvl1pPr>
          </a:lstStyle>
          <a:p>
            <a:pPr lvl="0"/>
            <a:endParaRPr lang="en-IN" dirty="0"/>
          </a:p>
        </p:txBody>
      </p:sp>
      <p:sp>
        <p:nvSpPr>
          <p:cNvPr id="26" name="Detail 4"/>
          <p:cNvSpPr>
            <a:spLocks noGrp="1"/>
          </p:cNvSpPr>
          <p:nvPr>
            <p:ph type="body" sz="quarter" idx="27"/>
          </p:nvPr>
        </p:nvSpPr>
        <p:spPr>
          <a:xfrm>
            <a:off x="9295914" y="3957077"/>
            <a:ext cx="2736000" cy="216764"/>
          </a:xfrm>
        </p:spPr>
        <p:txBody>
          <a:bodyPr>
            <a:normAutofit/>
          </a:bodyPr>
          <a:lstStyle>
            <a:lvl1pPr marL="0" indent="0" algn="l">
              <a:buNone/>
              <a:defRPr sz="800"/>
            </a:lvl1pPr>
          </a:lstStyle>
          <a:p>
            <a:pPr lvl="0"/>
            <a:endParaRPr lang="en-IN" dirty="0"/>
          </a:p>
        </p:txBody>
      </p:sp>
    </p:spTree>
    <p:extLst>
      <p:ext uri="{BB962C8B-B14F-4D97-AF65-F5344CB8AC3E}">
        <p14:creationId xmlns:p14="http://schemas.microsoft.com/office/powerpoint/2010/main" val="1428344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temLayout-4">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FEBED334-1683-4B9B-A74E-730B1C6326FC}"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7" name="Image 1"/>
          <p:cNvSpPr>
            <a:spLocks noGrp="1"/>
          </p:cNvSpPr>
          <p:nvPr>
            <p:ph sz="quarter" idx="13"/>
          </p:nvPr>
        </p:nvSpPr>
        <p:spPr>
          <a:xfrm>
            <a:off x="1385000" y="99980"/>
            <a:ext cx="3273552" cy="1440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9" name="Desc 1"/>
          <p:cNvSpPr>
            <a:spLocks noGrp="1"/>
          </p:cNvSpPr>
          <p:nvPr>
            <p:ph type="body" sz="quarter" idx="14"/>
          </p:nvPr>
        </p:nvSpPr>
        <p:spPr>
          <a:xfrm>
            <a:off x="4757464" y="404824"/>
            <a:ext cx="7315200" cy="1134000"/>
          </a:xfrm>
          <a:ln>
            <a:noFill/>
          </a:ln>
        </p:spPr>
        <p:txBody>
          <a:bodyPr anchor="ctr">
            <a:normAutofit/>
          </a:bodyPr>
          <a:lstStyle>
            <a:lvl1pPr marL="0" indent="0" algn="l">
              <a:buNone/>
              <a:defRPr sz="1600"/>
            </a:lvl1pPr>
          </a:lstStyle>
          <a:p>
            <a:pPr lvl="0"/>
            <a:endParaRPr lang="en-IN" dirty="0"/>
          </a:p>
        </p:txBody>
      </p:sp>
      <p:sp>
        <p:nvSpPr>
          <p:cNvPr id="13" name="Detail 1"/>
          <p:cNvSpPr>
            <a:spLocks noGrp="1"/>
          </p:cNvSpPr>
          <p:nvPr>
            <p:ph type="body" sz="quarter" idx="24"/>
          </p:nvPr>
        </p:nvSpPr>
        <p:spPr>
          <a:xfrm>
            <a:off x="4757464" y="99980"/>
            <a:ext cx="7315200" cy="216764"/>
          </a:xfrm>
        </p:spPr>
        <p:txBody>
          <a:bodyPr>
            <a:normAutofit/>
          </a:bodyPr>
          <a:lstStyle>
            <a:lvl1pPr marL="0" indent="0" algn="l">
              <a:buNone/>
              <a:defRPr sz="800"/>
            </a:lvl1pPr>
          </a:lstStyle>
          <a:p>
            <a:pPr lvl="0"/>
            <a:endParaRPr lang="en-IN" dirty="0"/>
          </a:p>
        </p:txBody>
      </p:sp>
      <p:sp>
        <p:nvSpPr>
          <p:cNvPr id="3" name="Image 2"/>
          <p:cNvSpPr>
            <a:spLocks noGrp="1"/>
          </p:cNvSpPr>
          <p:nvPr>
            <p:ph sz="quarter" idx="18"/>
          </p:nvPr>
        </p:nvSpPr>
        <p:spPr>
          <a:xfrm>
            <a:off x="1385000" y="1665704"/>
            <a:ext cx="3273552" cy="1440000"/>
          </a:xfrm>
        </p:spPr>
        <p:txBody>
          <a:bodyPr/>
          <a:lstStyle>
            <a:lvl1pPr marL="0" indent="0">
              <a:buNone/>
              <a:defRPr/>
            </a:lvl1pPr>
          </a:lstStyle>
          <a:p>
            <a:pPr lvl="0"/>
            <a:endParaRPr lang="en-IN" dirty="0"/>
          </a:p>
        </p:txBody>
      </p:sp>
      <p:sp>
        <p:nvSpPr>
          <p:cNvPr id="5" name="Desc 2"/>
          <p:cNvSpPr>
            <a:spLocks noGrp="1"/>
          </p:cNvSpPr>
          <p:nvPr>
            <p:ph type="body" sz="quarter" idx="19"/>
          </p:nvPr>
        </p:nvSpPr>
        <p:spPr>
          <a:xfrm>
            <a:off x="4757464" y="1971704"/>
            <a:ext cx="7315200" cy="1134000"/>
          </a:xfrm>
        </p:spPr>
        <p:txBody>
          <a:bodyPr anchor="ctr">
            <a:normAutofit/>
          </a:bodyPr>
          <a:lstStyle>
            <a:lvl1pPr marL="0" indent="0">
              <a:buNone/>
              <a:defRPr sz="1600"/>
            </a:lvl1pPr>
          </a:lstStyle>
          <a:p>
            <a:pPr lvl="0"/>
            <a:endParaRPr lang="en-IN" dirty="0"/>
          </a:p>
        </p:txBody>
      </p:sp>
      <p:sp>
        <p:nvSpPr>
          <p:cNvPr id="15" name="Detail 2"/>
          <p:cNvSpPr>
            <a:spLocks noGrp="1"/>
          </p:cNvSpPr>
          <p:nvPr>
            <p:ph type="body" sz="quarter" idx="25"/>
          </p:nvPr>
        </p:nvSpPr>
        <p:spPr>
          <a:xfrm>
            <a:off x="4757463" y="1668071"/>
            <a:ext cx="7315200" cy="216764"/>
          </a:xfrm>
        </p:spPr>
        <p:txBody>
          <a:bodyPr>
            <a:normAutofit/>
          </a:bodyPr>
          <a:lstStyle>
            <a:lvl1pPr marL="0" indent="0" algn="l">
              <a:buNone/>
              <a:defRPr sz="800"/>
            </a:lvl1pPr>
          </a:lstStyle>
          <a:p>
            <a:pPr lvl="0"/>
            <a:endParaRPr lang="en-IN" dirty="0"/>
          </a:p>
        </p:txBody>
      </p:sp>
      <p:sp>
        <p:nvSpPr>
          <p:cNvPr id="4" name="Image 3"/>
          <p:cNvSpPr>
            <a:spLocks noGrp="1"/>
          </p:cNvSpPr>
          <p:nvPr>
            <p:ph sz="quarter" idx="20"/>
          </p:nvPr>
        </p:nvSpPr>
        <p:spPr>
          <a:xfrm>
            <a:off x="1385000" y="3231428"/>
            <a:ext cx="3273552" cy="1440000"/>
          </a:xfrm>
        </p:spPr>
        <p:txBody>
          <a:bodyPr/>
          <a:lstStyle>
            <a:lvl1pPr marL="0" indent="0">
              <a:buNone/>
              <a:defRPr/>
            </a:lvl1pPr>
          </a:lstStyle>
          <a:p>
            <a:pPr lvl="0"/>
            <a:endParaRPr lang="en-IN" dirty="0"/>
          </a:p>
        </p:txBody>
      </p:sp>
      <p:sp>
        <p:nvSpPr>
          <p:cNvPr id="12" name="Desc 3"/>
          <p:cNvSpPr>
            <a:spLocks noGrp="1"/>
          </p:cNvSpPr>
          <p:nvPr>
            <p:ph type="body" sz="quarter" idx="21"/>
          </p:nvPr>
        </p:nvSpPr>
        <p:spPr>
          <a:xfrm>
            <a:off x="4757464" y="3537428"/>
            <a:ext cx="7315200" cy="1134000"/>
          </a:xfrm>
        </p:spPr>
        <p:txBody>
          <a:bodyPr anchor="ctr">
            <a:normAutofit/>
          </a:bodyPr>
          <a:lstStyle>
            <a:lvl1pPr marL="0" indent="0">
              <a:buNone/>
              <a:defRPr sz="1600"/>
            </a:lvl1pPr>
          </a:lstStyle>
          <a:p>
            <a:pPr lvl="0"/>
            <a:endParaRPr lang="en-IN" dirty="0"/>
          </a:p>
        </p:txBody>
      </p:sp>
      <p:sp>
        <p:nvSpPr>
          <p:cNvPr id="17" name="Detail 3"/>
          <p:cNvSpPr>
            <a:spLocks noGrp="1"/>
          </p:cNvSpPr>
          <p:nvPr>
            <p:ph type="body" sz="quarter" idx="26"/>
          </p:nvPr>
        </p:nvSpPr>
        <p:spPr>
          <a:xfrm>
            <a:off x="4757462" y="3231976"/>
            <a:ext cx="7315200" cy="216764"/>
          </a:xfrm>
        </p:spPr>
        <p:txBody>
          <a:bodyPr>
            <a:normAutofit/>
          </a:bodyPr>
          <a:lstStyle>
            <a:lvl1pPr marL="0" indent="0" algn="l">
              <a:buNone/>
              <a:defRPr sz="800"/>
            </a:lvl1pPr>
          </a:lstStyle>
          <a:p>
            <a:pPr lvl="0"/>
            <a:endParaRPr lang="en-IN" dirty="0"/>
          </a:p>
        </p:txBody>
      </p:sp>
      <p:sp>
        <p:nvSpPr>
          <p:cNvPr id="14" name="Image 4"/>
          <p:cNvSpPr>
            <a:spLocks noGrp="1"/>
          </p:cNvSpPr>
          <p:nvPr>
            <p:ph sz="quarter" idx="22"/>
          </p:nvPr>
        </p:nvSpPr>
        <p:spPr>
          <a:xfrm>
            <a:off x="1385000" y="4797152"/>
            <a:ext cx="3273552" cy="1440000"/>
          </a:xfrm>
        </p:spPr>
        <p:txBody>
          <a:bodyPr>
            <a:normAutofit/>
          </a:bodyPr>
          <a:lstStyle>
            <a:lvl1pPr marL="0" indent="0">
              <a:buNone/>
              <a:defRPr sz="1800"/>
            </a:lvl1pPr>
          </a:lstStyle>
          <a:p>
            <a:pPr lvl="0"/>
            <a:endParaRPr lang="en-IN" dirty="0"/>
          </a:p>
        </p:txBody>
      </p:sp>
      <p:sp>
        <p:nvSpPr>
          <p:cNvPr id="16" name="Desc 4"/>
          <p:cNvSpPr>
            <a:spLocks noGrp="1"/>
          </p:cNvSpPr>
          <p:nvPr>
            <p:ph type="body" sz="quarter" idx="23"/>
          </p:nvPr>
        </p:nvSpPr>
        <p:spPr>
          <a:xfrm>
            <a:off x="4757464" y="5103152"/>
            <a:ext cx="7315200" cy="1134000"/>
          </a:xfrm>
        </p:spPr>
        <p:txBody>
          <a:bodyPr anchor="ctr">
            <a:normAutofit/>
          </a:bodyPr>
          <a:lstStyle>
            <a:lvl1pPr marL="0" indent="0">
              <a:buNone/>
              <a:defRPr sz="1600"/>
            </a:lvl1pPr>
            <a:lvl4pPr marL="1371600" indent="0">
              <a:buNone/>
              <a:defRPr/>
            </a:lvl4pPr>
          </a:lstStyle>
          <a:p>
            <a:pPr lvl="0"/>
            <a:endParaRPr lang="en-IN" dirty="0"/>
          </a:p>
        </p:txBody>
      </p:sp>
      <p:sp>
        <p:nvSpPr>
          <p:cNvPr id="18" name="Detail 4"/>
          <p:cNvSpPr>
            <a:spLocks noGrp="1"/>
          </p:cNvSpPr>
          <p:nvPr>
            <p:ph type="body" sz="quarter" idx="27"/>
          </p:nvPr>
        </p:nvSpPr>
        <p:spPr>
          <a:xfrm>
            <a:off x="4757461" y="4797152"/>
            <a:ext cx="7315200" cy="216764"/>
          </a:xfrm>
        </p:spPr>
        <p:txBody>
          <a:bodyPr>
            <a:normAutofit/>
          </a:bodyPr>
          <a:lstStyle>
            <a:lvl1pPr marL="0" indent="0" algn="l">
              <a:buNone/>
              <a:defRPr sz="800"/>
            </a:lvl1pPr>
          </a:lstStyle>
          <a:p>
            <a:pPr lvl="0"/>
            <a:endParaRPr lang="en-IN" dirty="0"/>
          </a:p>
        </p:txBody>
      </p:sp>
      <p:sp>
        <p:nvSpPr>
          <p:cNvPr id="19" name="logo 1"/>
          <p:cNvSpPr>
            <a:spLocks noGrp="1"/>
          </p:cNvSpPr>
          <p:nvPr>
            <p:ph sz="quarter" idx="31"/>
          </p:nvPr>
        </p:nvSpPr>
        <p:spPr>
          <a:xfrm>
            <a:off x="119256" y="116632"/>
            <a:ext cx="1106488" cy="791132"/>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Tree>
    <p:extLst>
      <p:ext uri="{BB962C8B-B14F-4D97-AF65-F5344CB8AC3E}">
        <p14:creationId xmlns:p14="http://schemas.microsoft.com/office/powerpoint/2010/main" val="3249881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Sheet">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4430C695-7381-40F4-BBCB-F2A2B8DAA62D}" type="datetime1">
              <a:rPr lang="en-IN" smtClean="0"/>
              <a:t>09-05-2023</a:t>
            </a:fld>
            <a:endParaRPr lang="en-IN"/>
          </a:p>
        </p:txBody>
      </p:sp>
      <p:sp>
        <p:nvSpPr>
          <p:cNvPr id="8" name="Footer Placeholder 7"/>
          <p:cNvSpPr>
            <a:spLocks noGrp="1"/>
          </p:cNvSpPr>
          <p:nvPr>
            <p:ph type="ftr" sz="quarter" idx="16"/>
          </p:nvPr>
        </p:nvSpPr>
        <p:spPr>
          <a:xfrm>
            <a:off x="4150360" y="6356351"/>
            <a:ext cx="3860800" cy="365125"/>
          </a:xfrm>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7" name="Image 1"/>
          <p:cNvSpPr>
            <a:spLocks noGrp="1"/>
          </p:cNvSpPr>
          <p:nvPr>
            <p:ph sz="quarter" idx="13"/>
          </p:nvPr>
        </p:nvSpPr>
        <p:spPr>
          <a:xfrm>
            <a:off x="1602520" y="102819"/>
            <a:ext cx="1984248" cy="1566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9" name="Desc 1"/>
          <p:cNvSpPr>
            <a:spLocks noGrp="1"/>
          </p:cNvSpPr>
          <p:nvPr>
            <p:ph type="body" sz="quarter" idx="14"/>
          </p:nvPr>
        </p:nvSpPr>
        <p:spPr>
          <a:xfrm>
            <a:off x="1602520" y="1772816"/>
            <a:ext cx="1984248" cy="251784"/>
          </a:xfrm>
          <a:ln>
            <a:noFill/>
          </a:ln>
        </p:spPr>
        <p:txBody>
          <a:bodyPr>
            <a:normAutofit/>
          </a:bodyPr>
          <a:lstStyle>
            <a:lvl1pPr marL="0" indent="0" algn="ctr">
              <a:buNone/>
              <a:defRPr sz="1000"/>
            </a:lvl1pPr>
          </a:lstStyle>
          <a:p>
            <a:pPr lvl="0"/>
            <a:endParaRPr lang="en-IN" dirty="0"/>
          </a:p>
        </p:txBody>
      </p:sp>
      <p:sp>
        <p:nvSpPr>
          <p:cNvPr id="3" name="Image 2"/>
          <p:cNvSpPr>
            <a:spLocks noGrp="1"/>
          </p:cNvSpPr>
          <p:nvPr>
            <p:ph sz="quarter" idx="18"/>
          </p:nvPr>
        </p:nvSpPr>
        <p:spPr>
          <a:xfrm>
            <a:off x="3719736" y="102819"/>
            <a:ext cx="1984248" cy="1566000"/>
          </a:xfrm>
        </p:spPr>
        <p:txBody>
          <a:bodyPr/>
          <a:lstStyle>
            <a:lvl1pPr marL="0" indent="0">
              <a:buNone/>
              <a:defRPr/>
            </a:lvl1pPr>
          </a:lstStyle>
          <a:p>
            <a:pPr lvl="0"/>
            <a:endParaRPr lang="en-IN" dirty="0"/>
          </a:p>
        </p:txBody>
      </p:sp>
      <p:sp>
        <p:nvSpPr>
          <p:cNvPr id="5" name="Desc 2"/>
          <p:cNvSpPr>
            <a:spLocks noGrp="1"/>
          </p:cNvSpPr>
          <p:nvPr>
            <p:ph type="body" sz="quarter" idx="19"/>
          </p:nvPr>
        </p:nvSpPr>
        <p:spPr>
          <a:xfrm>
            <a:off x="3719736" y="1772816"/>
            <a:ext cx="1984248" cy="251784"/>
          </a:xfrm>
        </p:spPr>
        <p:txBody>
          <a:bodyPr>
            <a:normAutofit/>
          </a:bodyPr>
          <a:lstStyle>
            <a:lvl1pPr marL="0" indent="0" algn="ctr">
              <a:buNone/>
              <a:defRPr sz="1000"/>
            </a:lvl1pPr>
          </a:lstStyle>
          <a:p>
            <a:pPr lvl="0"/>
            <a:endParaRPr lang="en-IN" dirty="0"/>
          </a:p>
        </p:txBody>
      </p:sp>
      <p:sp>
        <p:nvSpPr>
          <p:cNvPr id="4" name="Image 3"/>
          <p:cNvSpPr>
            <a:spLocks noGrp="1"/>
          </p:cNvSpPr>
          <p:nvPr>
            <p:ph sz="quarter" idx="20"/>
          </p:nvPr>
        </p:nvSpPr>
        <p:spPr>
          <a:xfrm>
            <a:off x="5839944" y="102819"/>
            <a:ext cx="1984248" cy="1566000"/>
          </a:xfrm>
        </p:spPr>
        <p:txBody>
          <a:bodyPr/>
          <a:lstStyle>
            <a:lvl1pPr marL="0" indent="0">
              <a:buNone/>
              <a:defRPr/>
            </a:lvl1pPr>
          </a:lstStyle>
          <a:p>
            <a:pPr lvl="0"/>
            <a:endParaRPr lang="en-IN" dirty="0"/>
          </a:p>
        </p:txBody>
      </p:sp>
      <p:sp>
        <p:nvSpPr>
          <p:cNvPr id="12" name="Desc 3"/>
          <p:cNvSpPr>
            <a:spLocks noGrp="1"/>
          </p:cNvSpPr>
          <p:nvPr>
            <p:ph type="body" sz="quarter" idx="21"/>
          </p:nvPr>
        </p:nvSpPr>
        <p:spPr>
          <a:xfrm>
            <a:off x="5839944" y="1772816"/>
            <a:ext cx="1984248" cy="251784"/>
          </a:xfrm>
        </p:spPr>
        <p:txBody>
          <a:bodyPr>
            <a:normAutofit/>
          </a:bodyPr>
          <a:lstStyle>
            <a:lvl1pPr marL="0" indent="0" algn="ctr">
              <a:buNone/>
              <a:defRPr sz="1000"/>
            </a:lvl1pPr>
          </a:lstStyle>
          <a:p>
            <a:pPr lvl="0"/>
            <a:endParaRPr lang="en-IN" dirty="0"/>
          </a:p>
        </p:txBody>
      </p:sp>
      <p:sp>
        <p:nvSpPr>
          <p:cNvPr id="14" name="Image 4"/>
          <p:cNvSpPr>
            <a:spLocks noGrp="1"/>
          </p:cNvSpPr>
          <p:nvPr>
            <p:ph sz="quarter" idx="22"/>
          </p:nvPr>
        </p:nvSpPr>
        <p:spPr>
          <a:xfrm>
            <a:off x="7928176" y="102819"/>
            <a:ext cx="1984248" cy="1566000"/>
          </a:xfrm>
        </p:spPr>
        <p:txBody>
          <a:bodyPr>
            <a:normAutofit/>
          </a:bodyPr>
          <a:lstStyle>
            <a:lvl1pPr marL="0" indent="0">
              <a:buNone/>
              <a:defRPr sz="1800"/>
            </a:lvl1pPr>
          </a:lstStyle>
          <a:p>
            <a:pPr lvl="0"/>
            <a:endParaRPr lang="en-IN" dirty="0"/>
          </a:p>
        </p:txBody>
      </p:sp>
      <p:sp>
        <p:nvSpPr>
          <p:cNvPr id="16" name="Desc 4"/>
          <p:cNvSpPr>
            <a:spLocks noGrp="1"/>
          </p:cNvSpPr>
          <p:nvPr>
            <p:ph type="body" sz="quarter" idx="23"/>
          </p:nvPr>
        </p:nvSpPr>
        <p:spPr>
          <a:xfrm>
            <a:off x="7928176" y="1772816"/>
            <a:ext cx="1984248" cy="251784"/>
          </a:xfrm>
        </p:spPr>
        <p:txBody>
          <a:bodyPr>
            <a:normAutofit/>
          </a:bodyPr>
          <a:lstStyle>
            <a:lvl1pPr marL="0" indent="0" algn="ctr">
              <a:buNone/>
              <a:defRPr sz="1000"/>
            </a:lvl1pPr>
            <a:lvl4pPr marL="1371600" indent="0">
              <a:buNone/>
              <a:defRPr/>
            </a:lvl4pPr>
          </a:lstStyle>
          <a:p>
            <a:pPr lvl="0"/>
            <a:endParaRPr lang="en-IN" dirty="0"/>
          </a:p>
        </p:txBody>
      </p:sp>
      <p:sp>
        <p:nvSpPr>
          <p:cNvPr id="13" name="Image 5"/>
          <p:cNvSpPr>
            <a:spLocks noGrp="1"/>
          </p:cNvSpPr>
          <p:nvPr>
            <p:ph sz="quarter" idx="24"/>
          </p:nvPr>
        </p:nvSpPr>
        <p:spPr>
          <a:xfrm>
            <a:off x="10041200" y="102819"/>
            <a:ext cx="1984248" cy="1566000"/>
          </a:xfrm>
        </p:spPr>
        <p:txBody>
          <a:bodyPr>
            <a:normAutofit/>
          </a:bodyPr>
          <a:lstStyle>
            <a:lvl1pPr marL="0" indent="0">
              <a:buNone/>
              <a:defRPr sz="1800"/>
            </a:lvl1pPr>
          </a:lstStyle>
          <a:p>
            <a:pPr lvl="0"/>
            <a:endParaRPr lang="en-IN" dirty="0"/>
          </a:p>
        </p:txBody>
      </p:sp>
      <p:sp>
        <p:nvSpPr>
          <p:cNvPr id="15" name="Desc 5"/>
          <p:cNvSpPr>
            <a:spLocks noGrp="1"/>
          </p:cNvSpPr>
          <p:nvPr>
            <p:ph type="body" sz="quarter" idx="25"/>
          </p:nvPr>
        </p:nvSpPr>
        <p:spPr>
          <a:xfrm>
            <a:off x="10041200" y="1772816"/>
            <a:ext cx="1984248" cy="251784"/>
          </a:xfrm>
        </p:spPr>
        <p:txBody>
          <a:bodyPr>
            <a:normAutofit/>
          </a:bodyPr>
          <a:lstStyle>
            <a:lvl1pPr marL="0" indent="0" algn="ctr">
              <a:buNone/>
              <a:defRPr sz="1000"/>
            </a:lvl1pPr>
            <a:lvl4pPr marL="1371600" indent="0">
              <a:buNone/>
              <a:defRPr/>
            </a:lvl4pPr>
          </a:lstStyle>
          <a:p>
            <a:pPr lvl="0"/>
            <a:endParaRPr lang="en-IN" dirty="0"/>
          </a:p>
        </p:txBody>
      </p:sp>
      <p:sp>
        <p:nvSpPr>
          <p:cNvPr id="17" name="Image 6"/>
          <p:cNvSpPr>
            <a:spLocks noGrp="1"/>
          </p:cNvSpPr>
          <p:nvPr>
            <p:ph sz="quarter" idx="26"/>
          </p:nvPr>
        </p:nvSpPr>
        <p:spPr>
          <a:xfrm>
            <a:off x="1602520" y="2163663"/>
            <a:ext cx="1984248" cy="1566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18" name="Desc 6"/>
          <p:cNvSpPr>
            <a:spLocks noGrp="1"/>
          </p:cNvSpPr>
          <p:nvPr>
            <p:ph type="body" sz="quarter" idx="27"/>
          </p:nvPr>
        </p:nvSpPr>
        <p:spPr>
          <a:xfrm>
            <a:off x="1602520" y="3815616"/>
            <a:ext cx="1984248" cy="251784"/>
          </a:xfrm>
          <a:ln>
            <a:noFill/>
          </a:ln>
        </p:spPr>
        <p:txBody>
          <a:bodyPr>
            <a:normAutofit/>
          </a:bodyPr>
          <a:lstStyle>
            <a:lvl1pPr marL="0" indent="0" algn="ctr">
              <a:buNone/>
              <a:defRPr sz="1000"/>
            </a:lvl1pPr>
          </a:lstStyle>
          <a:p>
            <a:pPr lvl="0"/>
            <a:endParaRPr lang="en-IN" dirty="0"/>
          </a:p>
        </p:txBody>
      </p:sp>
      <p:sp>
        <p:nvSpPr>
          <p:cNvPr id="19" name="Image 7"/>
          <p:cNvSpPr>
            <a:spLocks noGrp="1"/>
          </p:cNvSpPr>
          <p:nvPr>
            <p:ph sz="quarter" idx="28"/>
          </p:nvPr>
        </p:nvSpPr>
        <p:spPr>
          <a:xfrm>
            <a:off x="3719736" y="2163663"/>
            <a:ext cx="1984248" cy="1566000"/>
          </a:xfrm>
        </p:spPr>
        <p:txBody>
          <a:bodyPr/>
          <a:lstStyle>
            <a:lvl1pPr marL="0" indent="0">
              <a:buNone/>
              <a:defRPr/>
            </a:lvl1pPr>
          </a:lstStyle>
          <a:p>
            <a:pPr lvl="0"/>
            <a:endParaRPr lang="en-IN" dirty="0"/>
          </a:p>
        </p:txBody>
      </p:sp>
      <p:sp>
        <p:nvSpPr>
          <p:cNvPr id="20" name="Desc 7"/>
          <p:cNvSpPr>
            <a:spLocks noGrp="1"/>
          </p:cNvSpPr>
          <p:nvPr>
            <p:ph type="body" sz="quarter" idx="29"/>
          </p:nvPr>
        </p:nvSpPr>
        <p:spPr>
          <a:xfrm>
            <a:off x="3719736" y="3825288"/>
            <a:ext cx="1984248" cy="251784"/>
          </a:xfrm>
        </p:spPr>
        <p:txBody>
          <a:bodyPr>
            <a:normAutofit/>
          </a:bodyPr>
          <a:lstStyle>
            <a:lvl1pPr marL="0" indent="0" algn="ctr">
              <a:buNone/>
              <a:defRPr sz="1000"/>
            </a:lvl1pPr>
          </a:lstStyle>
          <a:p>
            <a:pPr lvl="0"/>
            <a:endParaRPr lang="en-IN" dirty="0"/>
          </a:p>
        </p:txBody>
      </p:sp>
      <p:sp>
        <p:nvSpPr>
          <p:cNvPr id="21" name="Image 8"/>
          <p:cNvSpPr>
            <a:spLocks noGrp="1"/>
          </p:cNvSpPr>
          <p:nvPr>
            <p:ph sz="quarter" idx="30"/>
          </p:nvPr>
        </p:nvSpPr>
        <p:spPr>
          <a:xfrm>
            <a:off x="5839944" y="2163663"/>
            <a:ext cx="1984248" cy="1566000"/>
          </a:xfrm>
        </p:spPr>
        <p:txBody>
          <a:bodyPr/>
          <a:lstStyle>
            <a:lvl1pPr marL="0" indent="0">
              <a:buNone/>
              <a:defRPr/>
            </a:lvl1pPr>
          </a:lstStyle>
          <a:p>
            <a:pPr lvl="0"/>
            <a:endParaRPr lang="en-IN" dirty="0"/>
          </a:p>
        </p:txBody>
      </p:sp>
      <p:sp>
        <p:nvSpPr>
          <p:cNvPr id="22" name="Desc 8"/>
          <p:cNvSpPr>
            <a:spLocks noGrp="1"/>
          </p:cNvSpPr>
          <p:nvPr>
            <p:ph type="body" sz="quarter" idx="31"/>
          </p:nvPr>
        </p:nvSpPr>
        <p:spPr>
          <a:xfrm>
            <a:off x="5839944" y="3815616"/>
            <a:ext cx="1984248" cy="251784"/>
          </a:xfrm>
        </p:spPr>
        <p:txBody>
          <a:bodyPr>
            <a:normAutofit/>
          </a:bodyPr>
          <a:lstStyle>
            <a:lvl1pPr marL="0" indent="0" algn="ctr">
              <a:buNone/>
              <a:defRPr sz="1000"/>
            </a:lvl1pPr>
          </a:lstStyle>
          <a:p>
            <a:pPr lvl="0"/>
            <a:endParaRPr lang="en-IN" dirty="0"/>
          </a:p>
        </p:txBody>
      </p:sp>
      <p:sp>
        <p:nvSpPr>
          <p:cNvPr id="23" name="Image 9"/>
          <p:cNvSpPr>
            <a:spLocks noGrp="1"/>
          </p:cNvSpPr>
          <p:nvPr>
            <p:ph sz="quarter" idx="32"/>
          </p:nvPr>
        </p:nvSpPr>
        <p:spPr>
          <a:xfrm>
            <a:off x="7928176" y="2163663"/>
            <a:ext cx="1984248" cy="1566000"/>
          </a:xfrm>
        </p:spPr>
        <p:txBody>
          <a:bodyPr>
            <a:normAutofit/>
          </a:bodyPr>
          <a:lstStyle>
            <a:lvl1pPr marL="0" indent="0">
              <a:buNone/>
              <a:defRPr sz="1800"/>
            </a:lvl1pPr>
          </a:lstStyle>
          <a:p>
            <a:pPr lvl="0"/>
            <a:endParaRPr lang="en-IN" dirty="0"/>
          </a:p>
        </p:txBody>
      </p:sp>
      <p:sp>
        <p:nvSpPr>
          <p:cNvPr id="24" name="Desc 9"/>
          <p:cNvSpPr>
            <a:spLocks noGrp="1"/>
          </p:cNvSpPr>
          <p:nvPr>
            <p:ph type="body" sz="quarter" idx="33"/>
          </p:nvPr>
        </p:nvSpPr>
        <p:spPr>
          <a:xfrm>
            <a:off x="7928176" y="3819861"/>
            <a:ext cx="1984248" cy="251784"/>
          </a:xfrm>
        </p:spPr>
        <p:txBody>
          <a:bodyPr>
            <a:normAutofit/>
          </a:bodyPr>
          <a:lstStyle>
            <a:lvl1pPr marL="0" indent="0" algn="ctr">
              <a:buNone/>
              <a:defRPr sz="1000"/>
            </a:lvl1pPr>
            <a:lvl4pPr marL="1371600" indent="0">
              <a:buNone/>
              <a:defRPr/>
            </a:lvl4pPr>
          </a:lstStyle>
          <a:p>
            <a:pPr lvl="0"/>
            <a:endParaRPr lang="en-IN" dirty="0"/>
          </a:p>
        </p:txBody>
      </p:sp>
      <p:sp>
        <p:nvSpPr>
          <p:cNvPr id="25" name="Image 10"/>
          <p:cNvSpPr>
            <a:spLocks noGrp="1"/>
          </p:cNvSpPr>
          <p:nvPr>
            <p:ph sz="quarter" idx="34"/>
          </p:nvPr>
        </p:nvSpPr>
        <p:spPr>
          <a:xfrm>
            <a:off x="10041200" y="2163663"/>
            <a:ext cx="1984248" cy="1566000"/>
          </a:xfrm>
        </p:spPr>
        <p:txBody>
          <a:bodyPr>
            <a:normAutofit/>
          </a:bodyPr>
          <a:lstStyle>
            <a:lvl1pPr marL="0" indent="0">
              <a:buNone/>
              <a:defRPr sz="1800"/>
            </a:lvl1pPr>
          </a:lstStyle>
          <a:p>
            <a:pPr lvl="0"/>
            <a:endParaRPr lang="en-IN" dirty="0"/>
          </a:p>
        </p:txBody>
      </p:sp>
      <p:sp>
        <p:nvSpPr>
          <p:cNvPr id="26" name="Desc 10"/>
          <p:cNvSpPr>
            <a:spLocks noGrp="1"/>
          </p:cNvSpPr>
          <p:nvPr>
            <p:ph type="body" sz="quarter" idx="35"/>
          </p:nvPr>
        </p:nvSpPr>
        <p:spPr>
          <a:xfrm>
            <a:off x="10041200" y="3815616"/>
            <a:ext cx="1984248" cy="251784"/>
          </a:xfrm>
        </p:spPr>
        <p:txBody>
          <a:bodyPr>
            <a:normAutofit/>
          </a:bodyPr>
          <a:lstStyle>
            <a:lvl1pPr marL="0" indent="0" algn="ctr">
              <a:buNone/>
              <a:defRPr sz="1000"/>
            </a:lvl1pPr>
            <a:lvl4pPr marL="1371600" indent="0">
              <a:buNone/>
              <a:defRPr/>
            </a:lvl4pPr>
          </a:lstStyle>
          <a:p>
            <a:pPr lvl="0"/>
            <a:endParaRPr lang="en-IN" dirty="0"/>
          </a:p>
        </p:txBody>
      </p:sp>
      <p:sp>
        <p:nvSpPr>
          <p:cNvPr id="27" name="Image 11"/>
          <p:cNvSpPr>
            <a:spLocks noGrp="1"/>
          </p:cNvSpPr>
          <p:nvPr>
            <p:ph sz="quarter" idx="36"/>
          </p:nvPr>
        </p:nvSpPr>
        <p:spPr>
          <a:xfrm>
            <a:off x="1602520" y="4221088"/>
            <a:ext cx="1984248" cy="1566000"/>
          </a:xfrm>
          <a:ln w="9525">
            <a:noFill/>
          </a:ln>
        </p:spPr>
        <p:style>
          <a:lnRef idx="2">
            <a:schemeClr val="dk1"/>
          </a:lnRef>
          <a:fillRef idx="1001">
            <a:schemeClr val="lt1"/>
          </a:fillRef>
          <a:effectRef idx="0">
            <a:schemeClr val="dk1"/>
          </a:effectRef>
          <a:fontRef idx="none"/>
        </p:style>
        <p:txBody>
          <a:bodyPr/>
          <a:lstStyle>
            <a:lvl1pPr marL="0" indent="0">
              <a:buFontTx/>
              <a:buNone/>
              <a:defRPr/>
            </a:lvl1pPr>
          </a:lstStyle>
          <a:p>
            <a:pPr lvl="0"/>
            <a:endParaRPr lang="en-IN" dirty="0"/>
          </a:p>
        </p:txBody>
      </p:sp>
      <p:sp>
        <p:nvSpPr>
          <p:cNvPr id="28" name="Desc 11"/>
          <p:cNvSpPr>
            <a:spLocks noGrp="1"/>
          </p:cNvSpPr>
          <p:nvPr>
            <p:ph type="body" sz="quarter" idx="37"/>
          </p:nvPr>
        </p:nvSpPr>
        <p:spPr>
          <a:xfrm>
            <a:off x="1602520" y="5863487"/>
            <a:ext cx="1984248" cy="251784"/>
          </a:xfrm>
          <a:ln>
            <a:noFill/>
          </a:ln>
        </p:spPr>
        <p:txBody>
          <a:bodyPr>
            <a:normAutofit/>
          </a:bodyPr>
          <a:lstStyle>
            <a:lvl1pPr marL="0" indent="0" algn="ctr">
              <a:buNone/>
              <a:defRPr sz="1000"/>
            </a:lvl1pPr>
          </a:lstStyle>
          <a:p>
            <a:pPr lvl="0"/>
            <a:endParaRPr lang="en-IN" dirty="0"/>
          </a:p>
        </p:txBody>
      </p:sp>
      <p:sp>
        <p:nvSpPr>
          <p:cNvPr id="29" name="Image 12"/>
          <p:cNvSpPr>
            <a:spLocks noGrp="1"/>
          </p:cNvSpPr>
          <p:nvPr>
            <p:ph sz="quarter" idx="38"/>
          </p:nvPr>
        </p:nvSpPr>
        <p:spPr>
          <a:xfrm>
            <a:off x="3719736" y="4221088"/>
            <a:ext cx="1984248" cy="1566000"/>
          </a:xfrm>
        </p:spPr>
        <p:txBody>
          <a:bodyPr/>
          <a:lstStyle>
            <a:lvl1pPr marL="0" indent="0">
              <a:buNone/>
              <a:defRPr/>
            </a:lvl1pPr>
          </a:lstStyle>
          <a:p>
            <a:pPr lvl="0"/>
            <a:endParaRPr lang="en-IN" dirty="0"/>
          </a:p>
        </p:txBody>
      </p:sp>
      <p:sp>
        <p:nvSpPr>
          <p:cNvPr id="30" name="Desc 12"/>
          <p:cNvSpPr>
            <a:spLocks noGrp="1"/>
          </p:cNvSpPr>
          <p:nvPr>
            <p:ph type="body" sz="quarter" idx="39"/>
          </p:nvPr>
        </p:nvSpPr>
        <p:spPr>
          <a:xfrm>
            <a:off x="3719736" y="5873159"/>
            <a:ext cx="1984248" cy="251784"/>
          </a:xfrm>
        </p:spPr>
        <p:txBody>
          <a:bodyPr>
            <a:normAutofit/>
          </a:bodyPr>
          <a:lstStyle>
            <a:lvl1pPr marL="0" indent="0" algn="ctr">
              <a:buNone/>
              <a:defRPr sz="1000"/>
            </a:lvl1pPr>
          </a:lstStyle>
          <a:p>
            <a:pPr lvl="0"/>
            <a:endParaRPr lang="en-IN" dirty="0"/>
          </a:p>
        </p:txBody>
      </p:sp>
      <p:sp>
        <p:nvSpPr>
          <p:cNvPr id="31" name="Image 13"/>
          <p:cNvSpPr>
            <a:spLocks noGrp="1"/>
          </p:cNvSpPr>
          <p:nvPr>
            <p:ph sz="quarter" idx="40"/>
          </p:nvPr>
        </p:nvSpPr>
        <p:spPr>
          <a:xfrm>
            <a:off x="5839944" y="4221088"/>
            <a:ext cx="1984248" cy="1566000"/>
          </a:xfrm>
        </p:spPr>
        <p:txBody>
          <a:bodyPr/>
          <a:lstStyle>
            <a:lvl1pPr marL="0" indent="0">
              <a:buNone/>
              <a:defRPr/>
            </a:lvl1pPr>
          </a:lstStyle>
          <a:p>
            <a:pPr lvl="0"/>
            <a:endParaRPr lang="en-IN" dirty="0"/>
          </a:p>
        </p:txBody>
      </p:sp>
      <p:sp>
        <p:nvSpPr>
          <p:cNvPr id="32" name="Desc 13"/>
          <p:cNvSpPr>
            <a:spLocks noGrp="1"/>
          </p:cNvSpPr>
          <p:nvPr>
            <p:ph type="body" sz="quarter" idx="41"/>
          </p:nvPr>
        </p:nvSpPr>
        <p:spPr>
          <a:xfrm>
            <a:off x="5839944" y="5863487"/>
            <a:ext cx="1984248" cy="251784"/>
          </a:xfrm>
        </p:spPr>
        <p:txBody>
          <a:bodyPr>
            <a:normAutofit/>
          </a:bodyPr>
          <a:lstStyle>
            <a:lvl1pPr marL="0" indent="0" algn="ctr">
              <a:buNone/>
              <a:defRPr sz="1000"/>
            </a:lvl1pPr>
          </a:lstStyle>
          <a:p>
            <a:pPr lvl="0"/>
            <a:endParaRPr lang="en-IN" dirty="0"/>
          </a:p>
        </p:txBody>
      </p:sp>
      <p:sp>
        <p:nvSpPr>
          <p:cNvPr id="33" name="Image 14"/>
          <p:cNvSpPr>
            <a:spLocks noGrp="1"/>
          </p:cNvSpPr>
          <p:nvPr>
            <p:ph sz="quarter" idx="42"/>
          </p:nvPr>
        </p:nvSpPr>
        <p:spPr>
          <a:xfrm>
            <a:off x="7928176" y="4221088"/>
            <a:ext cx="1984248" cy="1566000"/>
          </a:xfrm>
        </p:spPr>
        <p:txBody>
          <a:bodyPr>
            <a:normAutofit/>
          </a:bodyPr>
          <a:lstStyle>
            <a:lvl1pPr marL="0" indent="0">
              <a:buNone/>
              <a:defRPr sz="1800"/>
            </a:lvl1pPr>
          </a:lstStyle>
          <a:p>
            <a:pPr lvl="0"/>
            <a:endParaRPr lang="en-IN" dirty="0"/>
          </a:p>
        </p:txBody>
      </p:sp>
      <p:sp>
        <p:nvSpPr>
          <p:cNvPr id="34" name="Desc 14"/>
          <p:cNvSpPr>
            <a:spLocks noGrp="1"/>
          </p:cNvSpPr>
          <p:nvPr>
            <p:ph type="body" sz="quarter" idx="43"/>
          </p:nvPr>
        </p:nvSpPr>
        <p:spPr>
          <a:xfrm>
            <a:off x="7928176" y="5867732"/>
            <a:ext cx="1984248" cy="251784"/>
          </a:xfrm>
        </p:spPr>
        <p:txBody>
          <a:bodyPr>
            <a:normAutofit/>
          </a:bodyPr>
          <a:lstStyle>
            <a:lvl1pPr marL="0" indent="0" algn="ctr">
              <a:buNone/>
              <a:defRPr sz="1000"/>
            </a:lvl1pPr>
            <a:lvl4pPr marL="1371600" indent="0">
              <a:buNone/>
              <a:defRPr/>
            </a:lvl4pPr>
          </a:lstStyle>
          <a:p>
            <a:pPr lvl="0"/>
            <a:endParaRPr lang="en-IN" dirty="0"/>
          </a:p>
        </p:txBody>
      </p:sp>
      <p:sp>
        <p:nvSpPr>
          <p:cNvPr id="35" name="Image 15"/>
          <p:cNvSpPr>
            <a:spLocks noGrp="1"/>
          </p:cNvSpPr>
          <p:nvPr>
            <p:ph sz="quarter" idx="44"/>
          </p:nvPr>
        </p:nvSpPr>
        <p:spPr>
          <a:xfrm>
            <a:off x="10041200" y="4221088"/>
            <a:ext cx="1984248" cy="1566000"/>
          </a:xfrm>
        </p:spPr>
        <p:txBody>
          <a:bodyPr>
            <a:normAutofit/>
          </a:bodyPr>
          <a:lstStyle>
            <a:lvl1pPr marL="0" indent="0">
              <a:buNone/>
              <a:defRPr sz="1800"/>
            </a:lvl1pPr>
          </a:lstStyle>
          <a:p>
            <a:pPr lvl="0"/>
            <a:endParaRPr lang="en-IN" dirty="0"/>
          </a:p>
        </p:txBody>
      </p:sp>
      <p:sp>
        <p:nvSpPr>
          <p:cNvPr id="36" name="Desc 15"/>
          <p:cNvSpPr>
            <a:spLocks noGrp="1"/>
          </p:cNvSpPr>
          <p:nvPr>
            <p:ph type="body" sz="quarter" idx="45"/>
          </p:nvPr>
        </p:nvSpPr>
        <p:spPr>
          <a:xfrm>
            <a:off x="10041200" y="5863487"/>
            <a:ext cx="1984248" cy="251784"/>
          </a:xfrm>
        </p:spPr>
        <p:txBody>
          <a:bodyPr>
            <a:normAutofit/>
          </a:bodyPr>
          <a:lstStyle>
            <a:lvl1pPr marL="0" indent="0" algn="ctr">
              <a:buNone/>
              <a:defRPr sz="1000"/>
            </a:lvl1pPr>
            <a:lvl4pPr marL="1371600" indent="0">
              <a:buNone/>
              <a:defRPr/>
            </a:lvl4pPr>
          </a:lstStyle>
          <a:p>
            <a:pPr lvl="0"/>
            <a:endParaRPr lang="en-IN" dirty="0"/>
          </a:p>
        </p:txBody>
      </p:sp>
      <p:sp>
        <p:nvSpPr>
          <p:cNvPr id="37" name="logo 1"/>
          <p:cNvSpPr>
            <a:spLocks noGrp="1"/>
          </p:cNvSpPr>
          <p:nvPr>
            <p:ph sz="quarter" idx="46"/>
          </p:nvPr>
        </p:nvSpPr>
        <p:spPr>
          <a:xfrm>
            <a:off x="236984" y="117588"/>
            <a:ext cx="1106488" cy="791132"/>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Tree>
    <p:extLst>
      <p:ext uri="{BB962C8B-B14F-4D97-AF65-F5344CB8AC3E}">
        <p14:creationId xmlns:p14="http://schemas.microsoft.com/office/powerpoint/2010/main" val="2674260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Slide1">
    <p:spTree>
      <p:nvGrpSpPr>
        <p:cNvPr id="1" name=""/>
        <p:cNvGrpSpPr/>
        <p:nvPr/>
      </p:nvGrpSpPr>
      <p:grpSpPr>
        <a:xfrm>
          <a:off x="0" y="0"/>
          <a:ext cx="0" cy="0"/>
          <a:chOff x="0" y="0"/>
          <a:chExt cx="0" cy="0"/>
        </a:xfrm>
      </p:grpSpPr>
      <p:graphicFrame>
        <p:nvGraphicFramePr>
          <p:cNvPr id="9" name="Table 8"/>
          <p:cNvGraphicFramePr>
            <a:graphicFrameLocks noGrp="1"/>
          </p:cNvGraphicFramePr>
          <p:nvPr userDrawn="1">
            <p:extLst>
              <p:ext uri="{D42A27DB-BD31-4B8C-83A1-F6EECF244321}">
                <p14:modId xmlns:p14="http://schemas.microsoft.com/office/powerpoint/2010/main" val="3361468759"/>
              </p:ext>
            </p:extLst>
          </p:nvPr>
        </p:nvGraphicFramePr>
        <p:xfrm>
          <a:off x="381000" y="1270000"/>
          <a:ext cx="11430000" cy="4762503"/>
        </p:xfrm>
        <a:graphic>
          <a:graphicData uri="http://schemas.openxmlformats.org/drawingml/2006/table">
            <a:tbl>
              <a:tblPr firstRow="1" bandRow="1">
                <a:tableStyleId>{5940675A-B579-460E-94D1-54222C63F5DA}</a:tableStyleId>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gridCol w="2857500">
                  <a:extLst>
                    <a:ext uri="{9D8B030D-6E8A-4147-A177-3AD203B41FA5}">
                      <a16:colId xmlns:a16="http://schemas.microsoft.com/office/drawing/2014/main" val="20003"/>
                    </a:ext>
                  </a:extLst>
                </a:gridCol>
              </a:tblGrid>
              <a:tr h="529167">
                <a:tc>
                  <a:txBody>
                    <a:bodyPr/>
                    <a:lstStyle/>
                    <a:p>
                      <a:pPr>
                        <a:tabLst/>
                      </a:pPr>
                      <a:endParaRPr lang="en-IN" sz="1600" dirty="0">
                        <a:latin typeface="Calibri" panose="020F0502020204030204" pitchFamily="34" charset="0"/>
                      </a:endParaRPr>
                    </a:p>
                  </a:txBody>
                  <a:tcPr/>
                </a:tc>
                <a:tc>
                  <a:txBody>
                    <a:bodyPr/>
                    <a:lstStyle/>
                    <a:p>
                      <a:endParaRPr lang="en-IN" sz="1600" dirty="0">
                        <a:latin typeface="Calibri" panose="020F0502020204030204" pitchFamily="34" charset="0"/>
                      </a:endParaRPr>
                    </a:p>
                  </a:txBody>
                  <a:tcPr/>
                </a:tc>
                <a:tc>
                  <a:txBody>
                    <a:bodyPr/>
                    <a:lstStyle/>
                    <a:p>
                      <a:endParaRPr lang="en-IN" sz="1600" dirty="0">
                        <a:latin typeface="Calibri" panose="020F0502020204030204" pitchFamily="34" charset="0"/>
                      </a:endParaRPr>
                    </a:p>
                  </a:txBody>
                  <a:tcPr/>
                </a:tc>
                <a:tc>
                  <a:txBody>
                    <a:bodyPr/>
                    <a:lstStyle/>
                    <a:p>
                      <a:r>
                        <a:rPr lang="en-IN" sz="1600" dirty="0">
                          <a:latin typeface="Calibri" panose="020F0502020204030204" pitchFamily="34" charset="0"/>
                        </a:rPr>
                        <a:t> </a:t>
                      </a:r>
                    </a:p>
                  </a:txBody>
                  <a:tcPr/>
                </a:tc>
                <a:extLst>
                  <a:ext uri="{0D108BD9-81ED-4DB2-BD59-A6C34878D82A}">
                    <a16:rowId xmlns:a16="http://schemas.microsoft.com/office/drawing/2014/main" val="10000"/>
                  </a:ext>
                </a:extLst>
              </a:tr>
              <a:tr h="529167">
                <a:tc gridSpan="2">
                  <a:txBody>
                    <a:bodyPr/>
                    <a:lstStyle/>
                    <a:p>
                      <a:endParaRPr lang="en-IN" sz="1600" dirty="0">
                        <a:latin typeface="Calibri" panose="020F0502020204030204" pitchFamily="34" charset="0"/>
                      </a:endParaRPr>
                    </a:p>
                  </a:txBody>
                  <a:tcPr/>
                </a:tc>
                <a:tc hMerge="1">
                  <a:txBody>
                    <a:bodyPr/>
                    <a:lstStyle/>
                    <a:p>
                      <a:endParaRPr lang="en-IN"/>
                    </a:p>
                  </a:txBody>
                  <a:tcPr/>
                </a:tc>
                <a:tc gridSpan="2">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1"/>
                  </a:ext>
                </a:extLst>
              </a:tr>
              <a:tr h="1058334">
                <a:tc gridSpan="2">
                  <a:txBody>
                    <a:bodyPr/>
                    <a:lstStyle/>
                    <a:p>
                      <a:endParaRPr lang="en-IN" sz="1600" dirty="0">
                        <a:latin typeface="Calibri" panose="020F0502020204030204" pitchFamily="34" charset="0"/>
                      </a:endParaRPr>
                    </a:p>
                  </a:txBody>
                  <a:tcPr/>
                </a:tc>
                <a:tc hMerge="1">
                  <a:txBody>
                    <a:bodyPr/>
                    <a:lstStyle/>
                    <a:p>
                      <a:endParaRPr lang="en-IN"/>
                    </a:p>
                  </a:txBody>
                  <a:tcPr/>
                </a:tc>
                <a:tc gridSpan="2">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2"/>
                  </a:ext>
                </a:extLst>
              </a:tr>
              <a:tr h="1058334">
                <a:tc gridSpan="2">
                  <a:txBody>
                    <a:bodyPr/>
                    <a:lstStyle/>
                    <a:p>
                      <a:endParaRPr lang="en-IN" sz="1600" dirty="0">
                        <a:latin typeface="Calibri" panose="020F0502020204030204" pitchFamily="34" charset="0"/>
                      </a:endParaRPr>
                    </a:p>
                  </a:txBody>
                  <a:tcPr/>
                </a:tc>
                <a:tc hMerge="1">
                  <a:txBody>
                    <a:bodyPr/>
                    <a:lstStyle/>
                    <a:p>
                      <a:endParaRPr lang="en-IN"/>
                    </a:p>
                  </a:txBody>
                  <a:tcPr/>
                </a:tc>
                <a:tc gridSpan="2">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3"/>
                  </a:ext>
                </a:extLst>
              </a:tr>
              <a:tr h="1058334">
                <a:tc gridSpan="2">
                  <a:txBody>
                    <a:bodyPr/>
                    <a:lstStyle/>
                    <a:p>
                      <a:endParaRPr lang="en-IN" sz="1600" dirty="0">
                        <a:latin typeface="Calibri" panose="020F0502020204030204" pitchFamily="34" charset="0"/>
                      </a:endParaRPr>
                    </a:p>
                  </a:txBody>
                  <a:tcPr/>
                </a:tc>
                <a:tc hMerge="1">
                  <a:txBody>
                    <a:bodyPr/>
                    <a:lstStyle/>
                    <a:p>
                      <a:endParaRPr lang="en-IN"/>
                    </a:p>
                  </a:txBody>
                  <a:tcPr/>
                </a:tc>
                <a:tc gridSpan="2">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4"/>
                  </a:ext>
                </a:extLst>
              </a:tr>
              <a:tr h="529167">
                <a:tc gridSpan="2">
                  <a:txBody>
                    <a:bodyPr/>
                    <a:lstStyle/>
                    <a:p>
                      <a:endParaRPr lang="en-IN" sz="1600" dirty="0">
                        <a:latin typeface="Calibri" panose="020F0502020204030204" pitchFamily="34" charset="0"/>
                      </a:endParaRPr>
                    </a:p>
                  </a:txBody>
                  <a:tcPr/>
                </a:tc>
                <a:tc hMerge="1">
                  <a:txBody>
                    <a:bodyPr/>
                    <a:lstStyle/>
                    <a:p>
                      <a:endParaRPr lang="en-IN"/>
                    </a:p>
                  </a:txBody>
                  <a:tcPr/>
                </a:tc>
                <a:tc gridSpan="2">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5"/>
                  </a:ext>
                </a:extLst>
              </a:tr>
            </a:tbl>
          </a:graphicData>
        </a:graphic>
      </p:graphicFrame>
      <p:sp>
        <p:nvSpPr>
          <p:cNvPr id="20" name="ReportedTo"/>
          <p:cNvSpPr>
            <a:spLocks noGrp="1"/>
          </p:cNvSpPr>
          <p:nvPr>
            <p:ph type="body" sz="quarter" idx="27"/>
          </p:nvPr>
        </p:nvSpPr>
        <p:spPr>
          <a:xfrm flipH="1">
            <a:off x="6136144" y="5524196"/>
            <a:ext cx="5677904" cy="458703"/>
          </a:xfrm>
        </p:spPr>
        <p:txBody>
          <a:bodyPr>
            <a:normAutofit/>
          </a:bodyPr>
          <a:lstStyle>
            <a:lvl1pPr marL="0" indent="0" rtl="0">
              <a:buNone/>
              <a:defRPr sz="1800"/>
            </a:lvl1pPr>
          </a:lstStyle>
          <a:p>
            <a:pPr lvl="0"/>
            <a:endParaRPr lang="en-IN" dirty="0"/>
          </a:p>
        </p:txBody>
      </p:sp>
      <p:sp>
        <p:nvSpPr>
          <p:cNvPr id="15" name="ReportedBy"/>
          <p:cNvSpPr>
            <a:spLocks noGrp="1"/>
          </p:cNvSpPr>
          <p:nvPr>
            <p:ph type="body" sz="quarter" idx="22"/>
          </p:nvPr>
        </p:nvSpPr>
        <p:spPr>
          <a:xfrm flipH="1">
            <a:off x="403285" y="5524196"/>
            <a:ext cx="5644800" cy="458703"/>
          </a:xfrm>
        </p:spPr>
        <p:txBody>
          <a:bodyPr>
            <a:normAutofit/>
          </a:bodyPr>
          <a:lstStyle>
            <a:lvl1pPr marL="0" indent="0" rtl="0">
              <a:buNone/>
              <a:defRPr sz="1800"/>
            </a:lvl1pPr>
          </a:lstStyle>
          <a:p>
            <a:pPr lvl="0"/>
            <a:endParaRPr lang="en-IN" dirty="0"/>
          </a:p>
        </p:txBody>
      </p:sp>
      <p:sp>
        <p:nvSpPr>
          <p:cNvPr id="19" name="CategoryPeculiarty"/>
          <p:cNvSpPr>
            <a:spLocks noGrp="1"/>
          </p:cNvSpPr>
          <p:nvPr>
            <p:ph type="body" sz="quarter" idx="26"/>
          </p:nvPr>
        </p:nvSpPr>
        <p:spPr>
          <a:xfrm flipH="1">
            <a:off x="6131434" y="4461954"/>
            <a:ext cx="5649510" cy="983270"/>
          </a:xfrm>
        </p:spPr>
        <p:txBody>
          <a:bodyPr>
            <a:normAutofit/>
          </a:bodyPr>
          <a:lstStyle>
            <a:lvl1pPr marL="0" indent="0" rtl="0">
              <a:buNone/>
              <a:defRPr sz="1800"/>
            </a:lvl1pPr>
          </a:lstStyle>
          <a:p>
            <a:pPr lvl="0"/>
            <a:endParaRPr lang="en-IN" dirty="0"/>
          </a:p>
        </p:txBody>
      </p:sp>
      <p:sp>
        <p:nvSpPr>
          <p:cNvPr id="14" name="Category"/>
          <p:cNvSpPr>
            <a:spLocks noGrp="1"/>
          </p:cNvSpPr>
          <p:nvPr>
            <p:ph type="body" sz="quarter" idx="21"/>
          </p:nvPr>
        </p:nvSpPr>
        <p:spPr>
          <a:xfrm flipH="1">
            <a:off x="403285" y="4461954"/>
            <a:ext cx="5644800" cy="983270"/>
          </a:xfrm>
        </p:spPr>
        <p:txBody>
          <a:bodyPr>
            <a:normAutofit/>
          </a:bodyPr>
          <a:lstStyle>
            <a:lvl1pPr marL="0" indent="0" rtl="0">
              <a:buNone/>
              <a:defRPr sz="1800"/>
            </a:lvl1pPr>
          </a:lstStyle>
          <a:p>
            <a:pPr lvl="0"/>
            <a:endParaRPr lang="en-IN" dirty="0"/>
          </a:p>
        </p:txBody>
      </p:sp>
      <p:sp>
        <p:nvSpPr>
          <p:cNvPr id="18" name="LocationPeculiarty"/>
          <p:cNvSpPr>
            <a:spLocks noGrp="1"/>
          </p:cNvSpPr>
          <p:nvPr>
            <p:ph type="body" sz="quarter" idx="25"/>
          </p:nvPr>
        </p:nvSpPr>
        <p:spPr>
          <a:xfrm flipH="1">
            <a:off x="6095999" y="3378929"/>
            <a:ext cx="5690371" cy="1046767"/>
          </a:xfrm>
        </p:spPr>
        <p:txBody>
          <a:bodyPr>
            <a:normAutofit/>
          </a:bodyPr>
          <a:lstStyle>
            <a:lvl1pPr marL="0" indent="0" rtl="0">
              <a:buNone/>
              <a:defRPr sz="1800"/>
            </a:lvl1pPr>
          </a:lstStyle>
          <a:p>
            <a:pPr lvl="0"/>
            <a:endParaRPr lang="en-IN" dirty="0"/>
          </a:p>
        </p:txBody>
      </p:sp>
      <p:sp>
        <p:nvSpPr>
          <p:cNvPr id="13" name="Location"/>
          <p:cNvSpPr>
            <a:spLocks noGrp="1"/>
          </p:cNvSpPr>
          <p:nvPr>
            <p:ph type="body" sz="quarter" idx="20"/>
          </p:nvPr>
        </p:nvSpPr>
        <p:spPr>
          <a:xfrm flipH="1">
            <a:off x="407367" y="3378930"/>
            <a:ext cx="5644800" cy="1081597"/>
          </a:xfrm>
        </p:spPr>
        <p:txBody>
          <a:bodyPr>
            <a:normAutofit/>
          </a:bodyPr>
          <a:lstStyle>
            <a:lvl1pPr marL="0" indent="0" rtl="0">
              <a:buNone/>
              <a:defRPr sz="1800"/>
            </a:lvl1pPr>
          </a:lstStyle>
          <a:p>
            <a:pPr lvl="0"/>
            <a:endParaRPr lang="en-IN" dirty="0"/>
          </a:p>
        </p:txBody>
      </p:sp>
      <p:sp>
        <p:nvSpPr>
          <p:cNvPr id="17" name="TimePeculiarty"/>
          <p:cNvSpPr>
            <a:spLocks noGrp="1"/>
          </p:cNvSpPr>
          <p:nvPr>
            <p:ph type="body" sz="quarter" idx="24"/>
          </p:nvPr>
        </p:nvSpPr>
        <p:spPr>
          <a:xfrm flipH="1">
            <a:off x="6096000" y="2347973"/>
            <a:ext cx="5690370" cy="983279"/>
          </a:xfrm>
        </p:spPr>
        <p:txBody>
          <a:bodyPr>
            <a:normAutofit/>
          </a:bodyPr>
          <a:lstStyle>
            <a:lvl1pPr marL="0" indent="0" rtl="0">
              <a:buNone/>
              <a:defRPr sz="1800"/>
            </a:lvl1pPr>
          </a:lstStyle>
          <a:p>
            <a:pPr lvl="0"/>
            <a:endParaRPr lang="en-IN" dirty="0"/>
          </a:p>
        </p:txBody>
      </p:sp>
      <p:sp>
        <p:nvSpPr>
          <p:cNvPr id="12" name="DatePeculiarity"/>
          <p:cNvSpPr>
            <a:spLocks noGrp="1"/>
          </p:cNvSpPr>
          <p:nvPr>
            <p:ph type="body" sz="quarter" idx="19"/>
          </p:nvPr>
        </p:nvSpPr>
        <p:spPr>
          <a:xfrm flipH="1">
            <a:off x="407367" y="2347973"/>
            <a:ext cx="5645849" cy="983270"/>
          </a:xfrm>
        </p:spPr>
        <p:txBody>
          <a:bodyPr>
            <a:normAutofit/>
          </a:bodyPr>
          <a:lstStyle>
            <a:lvl1pPr marL="0" indent="0" rtl="0">
              <a:buNone/>
              <a:defRPr sz="1800"/>
            </a:lvl1pPr>
          </a:lstStyle>
          <a:p>
            <a:pPr lvl="0"/>
            <a:endParaRPr lang="en-IN" dirty="0"/>
          </a:p>
        </p:txBody>
      </p:sp>
      <p:sp>
        <p:nvSpPr>
          <p:cNvPr id="16" name="AmountOfLoss"/>
          <p:cNvSpPr>
            <a:spLocks noGrp="1"/>
          </p:cNvSpPr>
          <p:nvPr>
            <p:ph type="body" sz="quarter" idx="23"/>
          </p:nvPr>
        </p:nvSpPr>
        <p:spPr>
          <a:xfrm flipH="1">
            <a:off x="6096000" y="1837570"/>
            <a:ext cx="5718048" cy="458703"/>
          </a:xfrm>
        </p:spPr>
        <p:txBody>
          <a:bodyPr>
            <a:normAutofit/>
          </a:bodyPr>
          <a:lstStyle>
            <a:lvl1pPr marL="0" indent="0" rtl="0">
              <a:buNone/>
              <a:defRPr sz="1800"/>
            </a:lvl1pPr>
          </a:lstStyle>
          <a:p>
            <a:pPr lvl="0"/>
            <a:endParaRPr lang="en-IN" dirty="0"/>
          </a:p>
        </p:txBody>
      </p:sp>
      <p:sp>
        <p:nvSpPr>
          <p:cNvPr id="11" name="IncidentDateTime"/>
          <p:cNvSpPr>
            <a:spLocks noGrp="1"/>
          </p:cNvSpPr>
          <p:nvPr>
            <p:ph type="body" sz="quarter" idx="18"/>
          </p:nvPr>
        </p:nvSpPr>
        <p:spPr>
          <a:xfrm flipH="1">
            <a:off x="410539" y="1818169"/>
            <a:ext cx="5642678" cy="458703"/>
          </a:xfrm>
        </p:spPr>
        <p:txBody>
          <a:bodyPr>
            <a:normAutofit/>
          </a:bodyPr>
          <a:lstStyle>
            <a:lvl1pPr marL="0" indent="0" rtl="0">
              <a:buNone/>
              <a:defRPr sz="1800"/>
            </a:lvl1pPr>
          </a:lstStyle>
          <a:p>
            <a:pPr lvl="0"/>
            <a:endParaRPr lang="en-IN" dirty="0"/>
          </a:p>
        </p:txBody>
      </p:sp>
      <p:sp>
        <p:nvSpPr>
          <p:cNvPr id="46" name="Seriousness"/>
          <p:cNvSpPr>
            <a:spLocks noGrp="1"/>
          </p:cNvSpPr>
          <p:nvPr>
            <p:ph type="body" sz="quarter" idx="17"/>
          </p:nvPr>
        </p:nvSpPr>
        <p:spPr>
          <a:xfrm flipH="1">
            <a:off x="8978059" y="1260338"/>
            <a:ext cx="2808312" cy="540000"/>
          </a:xfrm>
        </p:spPr>
        <p:txBody>
          <a:bodyPr>
            <a:normAutofit/>
          </a:bodyPr>
          <a:lstStyle>
            <a:lvl1pPr marL="0" indent="0">
              <a:buNone/>
              <a:defRPr sz="1800"/>
            </a:lvl1pPr>
          </a:lstStyle>
          <a:p>
            <a:pPr lvl="0"/>
            <a:endParaRPr lang="en-IN" dirty="0"/>
          </a:p>
        </p:txBody>
      </p:sp>
      <p:sp>
        <p:nvSpPr>
          <p:cNvPr id="45" name="Type"/>
          <p:cNvSpPr>
            <a:spLocks noGrp="1"/>
          </p:cNvSpPr>
          <p:nvPr>
            <p:ph type="body" sz="quarter" idx="16"/>
          </p:nvPr>
        </p:nvSpPr>
        <p:spPr>
          <a:xfrm flipH="1">
            <a:off x="6104230" y="1260338"/>
            <a:ext cx="2808312" cy="540000"/>
          </a:xfrm>
        </p:spPr>
        <p:txBody>
          <a:bodyPr>
            <a:normAutofit/>
          </a:bodyPr>
          <a:lstStyle>
            <a:lvl1pPr marL="0" indent="0">
              <a:buNone/>
              <a:defRPr sz="1800"/>
            </a:lvl1pPr>
          </a:lstStyle>
          <a:p>
            <a:pPr lvl="0"/>
            <a:endParaRPr lang="en-IN" dirty="0"/>
          </a:p>
        </p:txBody>
      </p:sp>
      <p:sp>
        <p:nvSpPr>
          <p:cNvPr id="44" name="ReportDate"/>
          <p:cNvSpPr>
            <a:spLocks noGrp="1"/>
          </p:cNvSpPr>
          <p:nvPr>
            <p:ph type="body" sz="quarter" idx="15"/>
          </p:nvPr>
        </p:nvSpPr>
        <p:spPr>
          <a:xfrm flipH="1">
            <a:off x="3244906" y="1260338"/>
            <a:ext cx="2808312" cy="540000"/>
          </a:xfrm>
        </p:spPr>
        <p:txBody>
          <a:bodyPr>
            <a:normAutofit/>
          </a:bodyPr>
          <a:lstStyle>
            <a:lvl1pPr marL="0" indent="0">
              <a:buNone/>
              <a:defRPr sz="1800"/>
            </a:lvl1pPr>
          </a:lstStyle>
          <a:p>
            <a:pPr lvl="0"/>
            <a:endParaRPr lang="en-IN" dirty="0"/>
          </a:p>
        </p:txBody>
      </p:sp>
      <p:sp>
        <p:nvSpPr>
          <p:cNvPr id="43" name="ReportNo"/>
          <p:cNvSpPr>
            <a:spLocks noGrp="1"/>
          </p:cNvSpPr>
          <p:nvPr>
            <p:ph type="body" sz="quarter" idx="14"/>
          </p:nvPr>
        </p:nvSpPr>
        <p:spPr>
          <a:xfrm flipH="1">
            <a:off x="407367" y="1260338"/>
            <a:ext cx="2808312" cy="540000"/>
          </a:xfrm>
        </p:spPr>
        <p:txBody>
          <a:bodyPr>
            <a:normAutofit/>
          </a:bodyPr>
          <a:lstStyle>
            <a:lvl1pPr marL="0" indent="0">
              <a:buNone/>
              <a:defRPr sz="1800"/>
            </a:lvl1pPr>
          </a:lstStyle>
          <a:p>
            <a:pPr lvl="0"/>
            <a:endParaRPr lang="en-IN" dirty="0"/>
          </a:p>
        </p:txBody>
      </p:sp>
      <p:sp>
        <p:nvSpPr>
          <p:cNvPr id="34" name="Title"/>
          <p:cNvSpPr>
            <a:spLocks noGrp="1"/>
          </p:cNvSpPr>
          <p:nvPr>
            <p:ph type="body" sz="quarter" idx="13" hasCustomPrompt="1"/>
          </p:nvPr>
        </p:nvSpPr>
        <p:spPr>
          <a:xfrm>
            <a:off x="5070" y="260648"/>
            <a:ext cx="12186930" cy="504056"/>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Tx/>
              <a:buNone/>
              <a:tabLst/>
              <a:defRPr sz="2400" baseline="0">
                <a:solidFill>
                  <a:schemeClr val="bg1">
                    <a:lumMod val="50000"/>
                  </a:schemeClr>
                </a:solidFill>
              </a:defRPr>
            </a:lvl1pPr>
          </a:lstStyle>
          <a:p>
            <a:pPr lvl="0"/>
            <a:r>
              <a:rPr lang="en-IN"/>
              <a:t>INCIDENT REPORT</a:t>
            </a:r>
            <a:endParaRPr lang="en-IN" dirty="0"/>
          </a:p>
        </p:txBody>
      </p:sp>
      <p:sp>
        <p:nvSpPr>
          <p:cNvPr id="21" name="logo 1"/>
          <p:cNvSpPr>
            <a:spLocks noGrp="1"/>
          </p:cNvSpPr>
          <p:nvPr>
            <p:ph sz="quarter" idx="31"/>
          </p:nvPr>
        </p:nvSpPr>
        <p:spPr>
          <a:xfrm>
            <a:off x="381000" y="155020"/>
            <a:ext cx="1106488" cy="791132"/>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
        <p:nvSpPr>
          <p:cNvPr id="3" name="Footer Placeholder 2"/>
          <p:cNvSpPr>
            <a:spLocks noGrp="1"/>
          </p:cNvSpPr>
          <p:nvPr>
            <p:ph type="ftr" sz="quarter" idx="33"/>
          </p:nvPr>
        </p:nvSpPr>
        <p:spPr/>
        <p:txBody>
          <a:bodyPr/>
          <a:lstStyle/>
          <a:p>
            <a:r>
              <a:rPr lang="en-IN"/>
              <a:t>Created by Com-Sur ™</a:t>
            </a:r>
          </a:p>
          <a:p>
            <a:r>
              <a:rPr lang="en-IN"/>
              <a:t>www.comsur.biz</a:t>
            </a:r>
            <a:endParaRPr lang="en-IN" dirty="0"/>
          </a:p>
        </p:txBody>
      </p:sp>
      <p:sp>
        <p:nvSpPr>
          <p:cNvPr id="4" name="Slide Number Placeholder 3"/>
          <p:cNvSpPr>
            <a:spLocks noGrp="1"/>
          </p:cNvSpPr>
          <p:nvPr>
            <p:ph type="sldNum" sz="quarter" idx="34"/>
          </p:nvPr>
        </p:nvSpPr>
        <p:spPr/>
        <p:txBody>
          <a:bodyPr/>
          <a:lstStyle/>
          <a:p>
            <a:fld id="{1AF88B93-3407-4A3A-BA74-7BBCE5464794}" type="slidenum">
              <a:rPr lang="en-IN" smtClean="0"/>
              <a:pPr/>
              <a:t>‹#›</a:t>
            </a:fld>
            <a:endParaRPr lang="en-IN" dirty="0"/>
          </a:p>
        </p:txBody>
      </p:sp>
      <p:sp>
        <p:nvSpPr>
          <p:cNvPr id="22" name="Date Placeholder 4"/>
          <p:cNvSpPr>
            <a:spLocks noGrp="1"/>
          </p:cNvSpPr>
          <p:nvPr>
            <p:ph type="dt" sz="half" idx="29"/>
          </p:nvPr>
        </p:nvSpPr>
        <p:spPr>
          <a:xfrm>
            <a:off x="609600" y="6356351"/>
            <a:ext cx="2844800" cy="365125"/>
          </a:xfrm>
        </p:spPr>
        <p:txBody>
          <a:bodyPr/>
          <a:lstStyle/>
          <a:p>
            <a:fld id="{C7B492A1-456F-4CEF-8726-38BDEAAE3798}" type="datetime1">
              <a:rPr lang="en-IN" smtClean="0"/>
              <a:t>09-05-2023</a:t>
            </a:fld>
            <a:endParaRPr lang="en-IN" dirty="0"/>
          </a:p>
        </p:txBody>
      </p:sp>
    </p:spTree>
    <p:extLst>
      <p:ext uri="{BB962C8B-B14F-4D97-AF65-F5344CB8AC3E}">
        <p14:creationId xmlns:p14="http://schemas.microsoft.com/office/powerpoint/2010/main" val="2081293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Slide2">
    <p:spTree>
      <p:nvGrpSpPr>
        <p:cNvPr id="1" name=""/>
        <p:cNvGrpSpPr/>
        <p:nvPr/>
      </p:nvGrpSpPr>
      <p:grpSpPr>
        <a:xfrm>
          <a:off x="0" y="0"/>
          <a:ext cx="0" cy="0"/>
          <a:chOff x="0" y="0"/>
          <a:chExt cx="0" cy="0"/>
        </a:xfrm>
      </p:grpSpPr>
      <p:graphicFrame>
        <p:nvGraphicFramePr>
          <p:cNvPr id="25" name="Table 8"/>
          <p:cNvGraphicFramePr>
            <a:graphicFrameLocks noGrp="1"/>
          </p:cNvGraphicFramePr>
          <p:nvPr userDrawn="1">
            <p:extLst>
              <p:ext uri="{D42A27DB-BD31-4B8C-83A1-F6EECF244321}">
                <p14:modId xmlns:p14="http://schemas.microsoft.com/office/powerpoint/2010/main" val="1924921306"/>
              </p:ext>
            </p:extLst>
          </p:nvPr>
        </p:nvGraphicFramePr>
        <p:xfrm>
          <a:off x="381000" y="1258488"/>
          <a:ext cx="11430000" cy="4848068"/>
        </p:xfrm>
        <a:graphic>
          <a:graphicData uri="http://schemas.openxmlformats.org/drawingml/2006/table">
            <a:tbl>
              <a:tblPr firstRow="1" bandRow="1">
                <a:tableStyleId>{5940675A-B579-460E-94D1-54222C63F5DA}</a:tableStyleId>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gridCol w="2857500">
                  <a:extLst>
                    <a:ext uri="{9D8B030D-6E8A-4147-A177-3AD203B41FA5}">
                      <a16:colId xmlns:a16="http://schemas.microsoft.com/office/drawing/2014/main" val="20003"/>
                    </a:ext>
                  </a:extLst>
                </a:gridCol>
              </a:tblGrid>
              <a:tr h="529200">
                <a:tc>
                  <a:txBody>
                    <a:bodyPr/>
                    <a:lstStyle/>
                    <a:p>
                      <a:pPr>
                        <a:tabLst/>
                      </a:pPr>
                      <a:endParaRPr lang="en-IN" sz="1600" dirty="0">
                        <a:latin typeface="Calibri" panose="020F0502020204030204" pitchFamily="34" charset="0"/>
                      </a:endParaRPr>
                    </a:p>
                  </a:txBody>
                  <a:tcPr/>
                </a:tc>
                <a:tc>
                  <a:txBody>
                    <a:bodyPr/>
                    <a:lstStyle/>
                    <a:p>
                      <a:endParaRPr lang="en-IN" sz="1600" dirty="0">
                        <a:latin typeface="Calibri" panose="020F0502020204030204" pitchFamily="34" charset="0"/>
                      </a:endParaRPr>
                    </a:p>
                  </a:txBody>
                  <a:tcPr/>
                </a:tc>
                <a:tc>
                  <a:txBody>
                    <a:bodyPr/>
                    <a:lstStyle/>
                    <a:p>
                      <a:endParaRPr lang="en-IN" sz="1600" dirty="0">
                        <a:latin typeface="Calibri" panose="020F0502020204030204" pitchFamily="34" charset="0"/>
                      </a:endParaRPr>
                    </a:p>
                  </a:txBody>
                  <a:tcPr/>
                </a:tc>
                <a:tc>
                  <a:txBody>
                    <a:bodyPr/>
                    <a:lstStyle/>
                    <a:p>
                      <a:r>
                        <a:rPr lang="en-IN" sz="1600" dirty="0">
                          <a:latin typeface="Calibri" panose="020F0502020204030204" pitchFamily="34" charset="0"/>
                        </a:rPr>
                        <a:t> </a:t>
                      </a:r>
                    </a:p>
                  </a:txBody>
                  <a:tcPr/>
                </a:tc>
                <a:extLst>
                  <a:ext uri="{0D108BD9-81ED-4DB2-BD59-A6C34878D82A}">
                    <a16:rowId xmlns:a16="http://schemas.microsoft.com/office/drawing/2014/main" val="10000"/>
                  </a:ext>
                </a:extLst>
              </a:tr>
              <a:tr h="2324528">
                <a:tc gridSpan="4">
                  <a:txBody>
                    <a:bodyPr/>
                    <a:lstStyle/>
                    <a:p>
                      <a:endParaRPr lang="en-IN" sz="1600" dirty="0">
                        <a:latin typeface="Calibri" panose="020F0502020204030204" pitchFamily="34" charset="0"/>
                      </a:endParaRPr>
                    </a:p>
                  </a:txBody>
                  <a:tcPr/>
                </a:tc>
                <a:tc hMerge="1">
                  <a:txBody>
                    <a:bodyPr/>
                    <a:lstStyle/>
                    <a:p>
                      <a:endParaRPr lang="en-IN"/>
                    </a:p>
                  </a:txBody>
                  <a:tcPr/>
                </a:tc>
                <a:tc hMerge="1">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1"/>
                  </a:ext>
                </a:extLst>
              </a:tr>
              <a:tr h="997170">
                <a:tc gridSpan="4">
                  <a:txBody>
                    <a:bodyPr/>
                    <a:lstStyle/>
                    <a:p>
                      <a:endParaRPr lang="en-IN" sz="1600" dirty="0">
                        <a:latin typeface="Calibri" panose="020F0502020204030204" pitchFamily="34" charset="0"/>
                      </a:endParaRPr>
                    </a:p>
                  </a:txBody>
                  <a:tcPr/>
                </a:tc>
                <a:tc hMerge="1">
                  <a:txBody>
                    <a:bodyPr/>
                    <a:lstStyle/>
                    <a:p>
                      <a:endParaRPr lang="en-IN"/>
                    </a:p>
                  </a:txBody>
                  <a:tcPr/>
                </a:tc>
                <a:tc hMerge="1">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2"/>
                  </a:ext>
                </a:extLst>
              </a:tr>
              <a:tr h="997170">
                <a:tc gridSpan="4">
                  <a:txBody>
                    <a:bodyPr/>
                    <a:lstStyle/>
                    <a:p>
                      <a:endParaRPr lang="en-IN" sz="1600" dirty="0">
                        <a:latin typeface="Calibri" panose="020F0502020204030204" pitchFamily="34" charset="0"/>
                      </a:endParaRPr>
                    </a:p>
                  </a:txBody>
                  <a:tcPr/>
                </a:tc>
                <a:tc hMerge="1">
                  <a:txBody>
                    <a:bodyPr/>
                    <a:lstStyle/>
                    <a:p>
                      <a:endParaRPr lang="en-IN"/>
                    </a:p>
                  </a:txBody>
                  <a:tcPr/>
                </a:tc>
                <a:tc hMerge="1">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3"/>
                  </a:ext>
                </a:extLst>
              </a:tr>
            </a:tbl>
          </a:graphicData>
        </a:graphic>
      </p:graphicFrame>
      <p:sp>
        <p:nvSpPr>
          <p:cNvPr id="16" name="RecommendedAction"/>
          <p:cNvSpPr>
            <a:spLocks noGrp="1"/>
          </p:cNvSpPr>
          <p:nvPr>
            <p:ph type="body" sz="quarter" idx="20"/>
          </p:nvPr>
        </p:nvSpPr>
        <p:spPr>
          <a:xfrm flipH="1">
            <a:off x="407365" y="5085184"/>
            <a:ext cx="11379002" cy="993135"/>
          </a:xfrm>
        </p:spPr>
        <p:txBody>
          <a:bodyPr>
            <a:normAutofit/>
          </a:bodyPr>
          <a:lstStyle>
            <a:lvl1pPr marL="0" indent="0" rtl="0">
              <a:buNone/>
              <a:defRPr sz="1800"/>
            </a:lvl1pPr>
          </a:lstStyle>
          <a:p>
            <a:pPr lvl="0"/>
            <a:endParaRPr lang="en-IN" dirty="0"/>
          </a:p>
        </p:txBody>
      </p:sp>
      <p:sp>
        <p:nvSpPr>
          <p:cNvPr id="18" name="ActionTaken"/>
          <p:cNvSpPr>
            <a:spLocks noGrp="1"/>
          </p:cNvSpPr>
          <p:nvPr>
            <p:ph type="body" sz="quarter" idx="19"/>
          </p:nvPr>
        </p:nvSpPr>
        <p:spPr>
          <a:xfrm flipH="1">
            <a:off x="407366" y="4149080"/>
            <a:ext cx="11379002" cy="936104"/>
          </a:xfrm>
        </p:spPr>
        <p:txBody>
          <a:bodyPr>
            <a:normAutofit/>
          </a:bodyPr>
          <a:lstStyle>
            <a:lvl1pPr marL="0" indent="0" rtl="0">
              <a:buNone/>
              <a:defRPr sz="1800"/>
            </a:lvl1pPr>
          </a:lstStyle>
          <a:p>
            <a:pPr lvl="0"/>
            <a:endParaRPr lang="en-IN" dirty="0"/>
          </a:p>
        </p:txBody>
      </p:sp>
      <p:sp>
        <p:nvSpPr>
          <p:cNvPr id="20" name="Description"/>
          <p:cNvSpPr>
            <a:spLocks noGrp="1"/>
          </p:cNvSpPr>
          <p:nvPr>
            <p:ph type="body" sz="quarter" idx="18"/>
          </p:nvPr>
        </p:nvSpPr>
        <p:spPr>
          <a:xfrm flipH="1">
            <a:off x="407363" y="1806702"/>
            <a:ext cx="11379003" cy="2285348"/>
          </a:xfrm>
        </p:spPr>
        <p:txBody>
          <a:bodyPr>
            <a:normAutofit/>
          </a:bodyPr>
          <a:lstStyle>
            <a:lvl1pPr marL="0" indent="0" rtl="0">
              <a:buNone/>
              <a:defRPr sz="1800"/>
            </a:lvl1pPr>
          </a:lstStyle>
          <a:p>
            <a:pPr lvl="0"/>
            <a:endParaRPr lang="en-IN" dirty="0"/>
          </a:p>
        </p:txBody>
      </p:sp>
      <p:sp>
        <p:nvSpPr>
          <p:cNvPr id="21" name="Seriousness"/>
          <p:cNvSpPr>
            <a:spLocks noGrp="1"/>
          </p:cNvSpPr>
          <p:nvPr>
            <p:ph type="body" sz="quarter" idx="17"/>
          </p:nvPr>
        </p:nvSpPr>
        <p:spPr>
          <a:xfrm flipH="1">
            <a:off x="8978059" y="1242105"/>
            <a:ext cx="2808312" cy="540000"/>
          </a:xfrm>
        </p:spPr>
        <p:txBody>
          <a:bodyPr>
            <a:normAutofit/>
          </a:bodyPr>
          <a:lstStyle>
            <a:lvl1pPr marL="0" indent="0">
              <a:buNone/>
              <a:defRPr sz="1800"/>
            </a:lvl1pPr>
          </a:lstStyle>
          <a:p>
            <a:pPr lvl="0"/>
            <a:endParaRPr lang="en-IN" dirty="0"/>
          </a:p>
        </p:txBody>
      </p:sp>
      <p:sp>
        <p:nvSpPr>
          <p:cNvPr id="22" name="Type"/>
          <p:cNvSpPr>
            <a:spLocks noGrp="1"/>
          </p:cNvSpPr>
          <p:nvPr>
            <p:ph type="body" sz="quarter" idx="16"/>
          </p:nvPr>
        </p:nvSpPr>
        <p:spPr>
          <a:xfrm flipH="1">
            <a:off x="6104230" y="1242105"/>
            <a:ext cx="2808312" cy="540000"/>
          </a:xfrm>
        </p:spPr>
        <p:txBody>
          <a:bodyPr>
            <a:normAutofit/>
          </a:bodyPr>
          <a:lstStyle>
            <a:lvl1pPr marL="0" indent="0">
              <a:buNone/>
              <a:defRPr sz="1800"/>
            </a:lvl1pPr>
          </a:lstStyle>
          <a:p>
            <a:pPr lvl="0"/>
            <a:endParaRPr lang="en-IN" dirty="0"/>
          </a:p>
        </p:txBody>
      </p:sp>
      <p:sp>
        <p:nvSpPr>
          <p:cNvPr id="23" name="ReportDate"/>
          <p:cNvSpPr>
            <a:spLocks noGrp="1"/>
          </p:cNvSpPr>
          <p:nvPr>
            <p:ph type="body" sz="quarter" idx="15"/>
          </p:nvPr>
        </p:nvSpPr>
        <p:spPr>
          <a:xfrm flipH="1">
            <a:off x="3244906" y="1242105"/>
            <a:ext cx="2808312" cy="540000"/>
          </a:xfrm>
        </p:spPr>
        <p:txBody>
          <a:bodyPr>
            <a:normAutofit/>
          </a:bodyPr>
          <a:lstStyle>
            <a:lvl1pPr marL="0" indent="0">
              <a:buNone/>
              <a:defRPr sz="1800"/>
            </a:lvl1pPr>
          </a:lstStyle>
          <a:p>
            <a:pPr lvl="0"/>
            <a:endParaRPr lang="en-IN" dirty="0"/>
          </a:p>
        </p:txBody>
      </p:sp>
      <p:sp>
        <p:nvSpPr>
          <p:cNvPr id="24" name="ReportNo"/>
          <p:cNvSpPr>
            <a:spLocks noGrp="1"/>
          </p:cNvSpPr>
          <p:nvPr>
            <p:ph type="body" sz="quarter" idx="14"/>
          </p:nvPr>
        </p:nvSpPr>
        <p:spPr>
          <a:xfrm flipH="1">
            <a:off x="407367" y="1242105"/>
            <a:ext cx="2808312" cy="540000"/>
          </a:xfrm>
        </p:spPr>
        <p:txBody>
          <a:bodyPr>
            <a:normAutofit/>
          </a:bodyPr>
          <a:lstStyle>
            <a:lvl1pPr marL="0" indent="0">
              <a:buNone/>
              <a:defRPr sz="1800"/>
            </a:lvl1pPr>
          </a:lstStyle>
          <a:p>
            <a:pPr lvl="0"/>
            <a:endParaRPr lang="en-IN" dirty="0"/>
          </a:p>
        </p:txBody>
      </p:sp>
      <p:sp>
        <p:nvSpPr>
          <p:cNvPr id="5" name="Date Placeholder 4"/>
          <p:cNvSpPr>
            <a:spLocks noGrp="1"/>
          </p:cNvSpPr>
          <p:nvPr>
            <p:ph type="dt" sz="half" idx="29"/>
          </p:nvPr>
        </p:nvSpPr>
        <p:spPr/>
        <p:txBody>
          <a:bodyPr/>
          <a:lstStyle/>
          <a:p>
            <a:fld id="{C7B492A1-456F-4CEF-8726-38BDEAAE3798}" type="datetime1">
              <a:rPr lang="en-IN" smtClean="0"/>
              <a:t>09-05-2023</a:t>
            </a:fld>
            <a:endParaRPr lang="en-IN" dirty="0"/>
          </a:p>
        </p:txBody>
      </p:sp>
      <p:sp>
        <p:nvSpPr>
          <p:cNvPr id="6" name="Footer Placeholder 5"/>
          <p:cNvSpPr>
            <a:spLocks noGrp="1"/>
          </p:cNvSpPr>
          <p:nvPr>
            <p:ph type="ftr" sz="quarter" idx="30"/>
          </p:nvPr>
        </p:nvSpPr>
        <p:spPr/>
        <p:txBody>
          <a:bodyPr/>
          <a:lstStyle/>
          <a:p>
            <a:r>
              <a:rPr lang="en-IN"/>
              <a:t>Created by Com-Sur ™</a:t>
            </a:r>
          </a:p>
          <a:p>
            <a:r>
              <a:rPr lang="en-IN"/>
              <a:t>www.comsur.biz</a:t>
            </a:r>
            <a:endParaRPr lang="en-IN" dirty="0"/>
          </a:p>
        </p:txBody>
      </p:sp>
      <p:sp>
        <p:nvSpPr>
          <p:cNvPr id="8" name="Slide Number Placeholder 7"/>
          <p:cNvSpPr>
            <a:spLocks noGrp="1"/>
          </p:cNvSpPr>
          <p:nvPr>
            <p:ph type="sldNum" sz="quarter" idx="31"/>
          </p:nvPr>
        </p:nvSpPr>
        <p:spPr/>
        <p:txBody>
          <a:bodyPr/>
          <a:lstStyle/>
          <a:p>
            <a:fld id="{1AF88B93-3407-4A3A-BA74-7BBCE5464794}" type="slidenum">
              <a:rPr lang="en-IN" smtClean="0"/>
              <a:pPr/>
              <a:t>‹#›</a:t>
            </a:fld>
            <a:endParaRPr lang="en-IN" dirty="0"/>
          </a:p>
        </p:txBody>
      </p:sp>
      <p:sp>
        <p:nvSpPr>
          <p:cNvPr id="15" name="Title"/>
          <p:cNvSpPr>
            <a:spLocks noGrp="1"/>
          </p:cNvSpPr>
          <p:nvPr>
            <p:ph type="body" sz="quarter" idx="13" hasCustomPrompt="1"/>
          </p:nvPr>
        </p:nvSpPr>
        <p:spPr>
          <a:xfrm>
            <a:off x="5070" y="260648"/>
            <a:ext cx="12186930" cy="504056"/>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Tx/>
              <a:buNone/>
              <a:tabLst/>
              <a:defRPr sz="2400" baseline="0">
                <a:solidFill>
                  <a:schemeClr val="bg1">
                    <a:lumMod val="50000"/>
                  </a:schemeClr>
                </a:solidFill>
              </a:defRPr>
            </a:lvl1pPr>
          </a:lstStyle>
          <a:p>
            <a:pPr lvl="0"/>
            <a:r>
              <a:rPr lang="en-IN"/>
              <a:t>INCIDENT REPORT</a:t>
            </a:r>
            <a:endParaRPr lang="en-IN" dirty="0"/>
          </a:p>
        </p:txBody>
      </p:sp>
      <p:sp>
        <p:nvSpPr>
          <p:cNvPr id="17" name="logo 1"/>
          <p:cNvSpPr>
            <a:spLocks noGrp="1"/>
          </p:cNvSpPr>
          <p:nvPr>
            <p:ph sz="quarter" idx="32"/>
          </p:nvPr>
        </p:nvSpPr>
        <p:spPr>
          <a:xfrm>
            <a:off x="381000" y="155020"/>
            <a:ext cx="1106488" cy="791132"/>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Tree>
    <p:extLst>
      <p:ext uri="{BB962C8B-B14F-4D97-AF65-F5344CB8AC3E}">
        <p14:creationId xmlns:p14="http://schemas.microsoft.com/office/powerpoint/2010/main" val="198688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temLayout-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7738DC-DBF7-4062-A26E-DD78B562C6DA}" type="datetime1">
              <a:rPr lang="en-IN" smtClean="0"/>
              <a:t>09-05-2023</a:t>
            </a:fld>
            <a:endParaRPr lang="en-IN"/>
          </a:p>
        </p:txBody>
      </p:sp>
      <p:sp>
        <p:nvSpPr>
          <p:cNvPr id="4" name="Footer Placeholder 3"/>
          <p:cNvSpPr>
            <a:spLocks noGrp="1"/>
          </p:cNvSpPr>
          <p:nvPr>
            <p:ph type="ftr" sz="quarter" idx="11"/>
          </p:nvPr>
        </p:nvSpPr>
        <p:spPr/>
        <p:txBody>
          <a:bodyPr/>
          <a:lstStyle/>
          <a:p>
            <a:r>
              <a:rPr lang="en-IN" dirty="0"/>
              <a:t>Created by Com-Sur ™</a:t>
            </a:r>
          </a:p>
          <a:p>
            <a:r>
              <a:rPr lang="en-IN" dirty="0"/>
              <a:t>www.comsur.biz</a:t>
            </a:r>
          </a:p>
        </p:txBody>
      </p:sp>
      <p:sp>
        <p:nvSpPr>
          <p:cNvPr id="5" name="Slide Number Placeholder 4"/>
          <p:cNvSpPr>
            <a:spLocks noGrp="1"/>
          </p:cNvSpPr>
          <p:nvPr>
            <p:ph type="sldNum" sz="quarter" idx="12"/>
          </p:nvPr>
        </p:nvSpPr>
        <p:spPr/>
        <p:txBody>
          <a:bodyPr/>
          <a:lstStyle/>
          <a:p>
            <a:fld id="{1AF88B93-3407-4A3A-BA74-7BBCE5464794}" type="slidenum">
              <a:rPr lang="en-IN" smtClean="0"/>
              <a:t>‹#›</a:t>
            </a:fld>
            <a:endParaRPr lang="en-IN"/>
          </a:p>
        </p:txBody>
      </p:sp>
      <p:sp>
        <p:nvSpPr>
          <p:cNvPr id="7" name="Image 1"/>
          <p:cNvSpPr>
            <a:spLocks noGrp="1"/>
          </p:cNvSpPr>
          <p:nvPr>
            <p:ph sz="quarter" idx="13"/>
          </p:nvPr>
        </p:nvSpPr>
        <p:spPr>
          <a:xfrm>
            <a:off x="139834" y="404664"/>
            <a:ext cx="11904000" cy="4599880"/>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
        <p:nvSpPr>
          <p:cNvPr id="9" name="Desc 1"/>
          <p:cNvSpPr>
            <a:spLocks noGrp="1"/>
          </p:cNvSpPr>
          <p:nvPr>
            <p:ph type="body" sz="quarter" idx="14"/>
          </p:nvPr>
        </p:nvSpPr>
        <p:spPr>
          <a:xfrm>
            <a:off x="144000" y="5157192"/>
            <a:ext cx="11904000" cy="1080071"/>
          </a:xfrm>
          <a:ln>
            <a:noFill/>
          </a:ln>
        </p:spPr>
        <p:txBody>
          <a:bodyPr>
            <a:normAutofit/>
          </a:bodyPr>
          <a:lstStyle>
            <a:lvl1pPr marL="0" indent="0" algn="ctr">
              <a:buNone/>
              <a:defRPr sz="1600"/>
            </a:lvl1pPr>
          </a:lstStyle>
          <a:p>
            <a:pPr lvl="0"/>
            <a:endParaRPr lang="en-IN" dirty="0"/>
          </a:p>
        </p:txBody>
      </p:sp>
      <p:sp>
        <p:nvSpPr>
          <p:cNvPr id="6" name="Detail 1"/>
          <p:cNvSpPr>
            <a:spLocks noGrp="1"/>
          </p:cNvSpPr>
          <p:nvPr>
            <p:ph type="body" sz="quarter" idx="15"/>
          </p:nvPr>
        </p:nvSpPr>
        <p:spPr>
          <a:xfrm>
            <a:off x="139834" y="64798"/>
            <a:ext cx="11904000" cy="195850"/>
          </a:xfrm>
        </p:spPr>
        <p:txBody>
          <a:bodyPr>
            <a:normAutofit/>
          </a:bodyPr>
          <a:lstStyle>
            <a:lvl1pPr marL="0" indent="0" algn="ctr">
              <a:buNone/>
              <a:defRPr sz="800"/>
            </a:lvl1pPr>
          </a:lstStyle>
          <a:p>
            <a:pPr lvl="0"/>
            <a:endParaRPr lang="en-IN" dirty="0"/>
          </a:p>
        </p:txBody>
      </p:sp>
      <p:sp>
        <p:nvSpPr>
          <p:cNvPr id="8" name="logo 1"/>
          <p:cNvSpPr>
            <a:spLocks noGrp="1"/>
          </p:cNvSpPr>
          <p:nvPr>
            <p:ph sz="quarter" idx="31"/>
          </p:nvPr>
        </p:nvSpPr>
        <p:spPr>
          <a:xfrm>
            <a:off x="381000" y="155020"/>
            <a:ext cx="1106488" cy="791132"/>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Tree>
    <p:extLst>
      <p:ext uri="{BB962C8B-B14F-4D97-AF65-F5344CB8AC3E}">
        <p14:creationId xmlns:p14="http://schemas.microsoft.com/office/powerpoint/2010/main" val="2669918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Slide3">
    <p:spTree>
      <p:nvGrpSpPr>
        <p:cNvPr id="1" name=""/>
        <p:cNvGrpSpPr/>
        <p:nvPr/>
      </p:nvGrpSpPr>
      <p:grpSpPr>
        <a:xfrm>
          <a:off x="0" y="0"/>
          <a:ext cx="0" cy="0"/>
          <a:chOff x="0" y="0"/>
          <a:chExt cx="0" cy="0"/>
        </a:xfrm>
      </p:grpSpPr>
      <p:graphicFrame>
        <p:nvGraphicFramePr>
          <p:cNvPr id="25" name="Table 8"/>
          <p:cNvGraphicFramePr>
            <a:graphicFrameLocks noGrp="1"/>
          </p:cNvGraphicFramePr>
          <p:nvPr userDrawn="1">
            <p:extLst>
              <p:ext uri="{D42A27DB-BD31-4B8C-83A1-F6EECF244321}">
                <p14:modId xmlns:p14="http://schemas.microsoft.com/office/powerpoint/2010/main" val="2883381549"/>
              </p:ext>
            </p:extLst>
          </p:nvPr>
        </p:nvGraphicFramePr>
        <p:xfrm>
          <a:off x="381000" y="1258488"/>
          <a:ext cx="11430000" cy="4848068"/>
        </p:xfrm>
        <a:graphic>
          <a:graphicData uri="http://schemas.openxmlformats.org/drawingml/2006/table">
            <a:tbl>
              <a:tblPr firstRow="1" bandRow="1">
                <a:tableStyleId>{5940675A-B579-460E-94D1-54222C63F5DA}</a:tableStyleId>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gridCol w="2857500">
                  <a:extLst>
                    <a:ext uri="{9D8B030D-6E8A-4147-A177-3AD203B41FA5}">
                      <a16:colId xmlns:a16="http://schemas.microsoft.com/office/drawing/2014/main" val="20003"/>
                    </a:ext>
                  </a:extLst>
                </a:gridCol>
              </a:tblGrid>
              <a:tr h="529200">
                <a:tc>
                  <a:txBody>
                    <a:bodyPr/>
                    <a:lstStyle/>
                    <a:p>
                      <a:pPr>
                        <a:tabLst/>
                      </a:pPr>
                      <a:endParaRPr lang="en-IN" sz="1600" dirty="0">
                        <a:latin typeface="Calibri" panose="020F0502020204030204" pitchFamily="34" charset="0"/>
                      </a:endParaRPr>
                    </a:p>
                  </a:txBody>
                  <a:tcPr/>
                </a:tc>
                <a:tc>
                  <a:txBody>
                    <a:bodyPr/>
                    <a:lstStyle/>
                    <a:p>
                      <a:endParaRPr lang="en-IN" sz="1600" dirty="0">
                        <a:latin typeface="Calibri" panose="020F0502020204030204" pitchFamily="34" charset="0"/>
                      </a:endParaRPr>
                    </a:p>
                  </a:txBody>
                  <a:tcPr/>
                </a:tc>
                <a:tc>
                  <a:txBody>
                    <a:bodyPr/>
                    <a:lstStyle/>
                    <a:p>
                      <a:endParaRPr lang="en-IN" sz="1600" dirty="0">
                        <a:latin typeface="Calibri" panose="020F0502020204030204" pitchFamily="34" charset="0"/>
                      </a:endParaRPr>
                    </a:p>
                  </a:txBody>
                  <a:tcPr/>
                </a:tc>
                <a:tc>
                  <a:txBody>
                    <a:bodyPr/>
                    <a:lstStyle/>
                    <a:p>
                      <a:r>
                        <a:rPr lang="en-IN" sz="1600" dirty="0">
                          <a:latin typeface="Calibri" panose="020F0502020204030204" pitchFamily="34" charset="0"/>
                        </a:rPr>
                        <a:t> </a:t>
                      </a:r>
                    </a:p>
                  </a:txBody>
                  <a:tcPr/>
                </a:tc>
                <a:extLst>
                  <a:ext uri="{0D108BD9-81ED-4DB2-BD59-A6C34878D82A}">
                    <a16:rowId xmlns:a16="http://schemas.microsoft.com/office/drawing/2014/main" val="10000"/>
                  </a:ext>
                </a:extLst>
              </a:tr>
              <a:tr h="2324528">
                <a:tc gridSpan="4">
                  <a:txBody>
                    <a:bodyPr/>
                    <a:lstStyle/>
                    <a:p>
                      <a:endParaRPr lang="en-IN" sz="1600" dirty="0">
                        <a:latin typeface="Calibri" panose="020F0502020204030204" pitchFamily="34" charset="0"/>
                      </a:endParaRPr>
                    </a:p>
                  </a:txBody>
                  <a:tcPr/>
                </a:tc>
                <a:tc hMerge="1">
                  <a:txBody>
                    <a:bodyPr/>
                    <a:lstStyle/>
                    <a:p>
                      <a:endParaRPr lang="en-IN"/>
                    </a:p>
                  </a:txBody>
                  <a:tcPr/>
                </a:tc>
                <a:tc hMerge="1">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1"/>
                  </a:ext>
                </a:extLst>
              </a:tr>
              <a:tr h="997170">
                <a:tc gridSpan="4">
                  <a:txBody>
                    <a:bodyPr/>
                    <a:lstStyle/>
                    <a:p>
                      <a:endParaRPr lang="en-IN" sz="1600" dirty="0">
                        <a:latin typeface="Calibri" panose="020F0502020204030204" pitchFamily="34" charset="0"/>
                      </a:endParaRPr>
                    </a:p>
                  </a:txBody>
                  <a:tcPr/>
                </a:tc>
                <a:tc hMerge="1">
                  <a:txBody>
                    <a:bodyPr/>
                    <a:lstStyle/>
                    <a:p>
                      <a:endParaRPr lang="en-IN"/>
                    </a:p>
                  </a:txBody>
                  <a:tcPr/>
                </a:tc>
                <a:tc hMerge="1">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2"/>
                  </a:ext>
                </a:extLst>
              </a:tr>
              <a:tr h="997170">
                <a:tc gridSpan="4">
                  <a:txBody>
                    <a:bodyPr/>
                    <a:lstStyle/>
                    <a:p>
                      <a:endParaRPr lang="en-IN" sz="1600" dirty="0">
                        <a:latin typeface="Calibri" panose="020F0502020204030204" pitchFamily="34" charset="0"/>
                      </a:endParaRPr>
                    </a:p>
                  </a:txBody>
                  <a:tcPr/>
                </a:tc>
                <a:tc hMerge="1">
                  <a:txBody>
                    <a:bodyPr/>
                    <a:lstStyle/>
                    <a:p>
                      <a:endParaRPr lang="en-IN"/>
                    </a:p>
                  </a:txBody>
                  <a:tcPr/>
                </a:tc>
                <a:tc hMerge="1">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3"/>
                  </a:ext>
                </a:extLst>
              </a:tr>
            </a:tbl>
          </a:graphicData>
        </a:graphic>
      </p:graphicFrame>
      <p:sp>
        <p:nvSpPr>
          <p:cNvPr id="16" name="ClosureDetail"/>
          <p:cNvSpPr>
            <a:spLocks noGrp="1"/>
          </p:cNvSpPr>
          <p:nvPr>
            <p:ph type="body" sz="quarter" idx="20"/>
          </p:nvPr>
        </p:nvSpPr>
        <p:spPr>
          <a:xfrm flipH="1">
            <a:off x="407365" y="5085184"/>
            <a:ext cx="11379002" cy="993135"/>
          </a:xfrm>
        </p:spPr>
        <p:txBody>
          <a:bodyPr>
            <a:normAutofit/>
          </a:bodyPr>
          <a:lstStyle>
            <a:lvl1pPr marL="0" indent="0" rtl="0">
              <a:buNone/>
              <a:defRPr sz="1800"/>
            </a:lvl1pPr>
          </a:lstStyle>
          <a:p>
            <a:pPr lvl="0"/>
            <a:endParaRPr lang="en-IN" dirty="0"/>
          </a:p>
        </p:txBody>
      </p:sp>
      <p:sp>
        <p:nvSpPr>
          <p:cNvPr id="18" name="IntegrityVeri"/>
          <p:cNvSpPr>
            <a:spLocks noGrp="1"/>
          </p:cNvSpPr>
          <p:nvPr>
            <p:ph type="body" sz="quarter" idx="19"/>
          </p:nvPr>
        </p:nvSpPr>
        <p:spPr>
          <a:xfrm flipH="1">
            <a:off x="407366" y="4149080"/>
            <a:ext cx="11379002" cy="936104"/>
          </a:xfrm>
        </p:spPr>
        <p:txBody>
          <a:bodyPr>
            <a:normAutofit/>
          </a:bodyPr>
          <a:lstStyle>
            <a:lvl1pPr marL="0" indent="0" rtl="0">
              <a:buNone/>
              <a:defRPr sz="1800"/>
            </a:lvl1pPr>
          </a:lstStyle>
          <a:p>
            <a:pPr lvl="0"/>
            <a:endParaRPr lang="en-IN" dirty="0"/>
          </a:p>
        </p:txBody>
      </p:sp>
      <p:sp>
        <p:nvSpPr>
          <p:cNvPr id="20" name="IncidentLog"/>
          <p:cNvSpPr>
            <a:spLocks noGrp="1"/>
          </p:cNvSpPr>
          <p:nvPr>
            <p:ph type="body" sz="quarter" idx="18"/>
          </p:nvPr>
        </p:nvSpPr>
        <p:spPr>
          <a:xfrm flipH="1">
            <a:off x="407363" y="1806702"/>
            <a:ext cx="11379003" cy="2285348"/>
          </a:xfrm>
        </p:spPr>
        <p:txBody>
          <a:bodyPr>
            <a:normAutofit/>
          </a:bodyPr>
          <a:lstStyle>
            <a:lvl1pPr marL="0" indent="0" rtl="0">
              <a:buNone/>
              <a:defRPr sz="1800"/>
            </a:lvl1pPr>
          </a:lstStyle>
          <a:p>
            <a:pPr lvl="0"/>
            <a:endParaRPr lang="en-IN" dirty="0"/>
          </a:p>
        </p:txBody>
      </p:sp>
      <p:sp>
        <p:nvSpPr>
          <p:cNvPr id="21" name="Seriousness"/>
          <p:cNvSpPr>
            <a:spLocks noGrp="1"/>
          </p:cNvSpPr>
          <p:nvPr>
            <p:ph type="body" sz="quarter" idx="17"/>
          </p:nvPr>
        </p:nvSpPr>
        <p:spPr>
          <a:xfrm flipH="1">
            <a:off x="8978059" y="1242105"/>
            <a:ext cx="2808312" cy="540000"/>
          </a:xfrm>
        </p:spPr>
        <p:txBody>
          <a:bodyPr>
            <a:normAutofit/>
          </a:bodyPr>
          <a:lstStyle>
            <a:lvl1pPr marL="0" indent="0">
              <a:buNone/>
              <a:defRPr sz="1800"/>
            </a:lvl1pPr>
          </a:lstStyle>
          <a:p>
            <a:pPr lvl="0"/>
            <a:endParaRPr lang="en-IN" dirty="0"/>
          </a:p>
        </p:txBody>
      </p:sp>
      <p:sp>
        <p:nvSpPr>
          <p:cNvPr id="22" name="Type"/>
          <p:cNvSpPr>
            <a:spLocks noGrp="1"/>
          </p:cNvSpPr>
          <p:nvPr>
            <p:ph type="body" sz="quarter" idx="16"/>
          </p:nvPr>
        </p:nvSpPr>
        <p:spPr>
          <a:xfrm flipH="1">
            <a:off x="6104230" y="1242105"/>
            <a:ext cx="2808312" cy="540000"/>
          </a:xfrm>
        </p:spPr>
        <p:txBody>
          <a:bodyPr>
            <a:normAutofit/>
          </a:bodyPr>
          <a:lstStyle>
            <a:lvl1pPr marL="0" indent="0">
              <a:buNone/>
              <a:defRPr sz="1800"/>
            </a:lvl1pPr>
          </a:lstStyle>
          <a:p>
            <a:pPr lvl="0"/>
            <a:endParaRPr lang="en-IN" dirty="0"/>
          </a:p>
        </p:txBody>
      </p:sp>
      <p:sp>
        <p:nvSpPr>
          <p:cNvPr id="23" name="ReportDate"/>
          <p:cNvSpPr>
            <a:spLocks noGrp="1"/>
          </p:cNvSpPr>
          <p:nvPr>
            <p:ph type="body" sz="quarter" idx="15"/>
          </p:nvPr>
        </p:nvSpPr>
        <p:spPr>
          <a:xfrm flipH="1">
            <a:off x="3244906" y="1242105"/>
            <a:ext cx="2808312" cy="540000"/>
          </a:xfrm>
        </p:spPr>
        <p:txBody>
          <a:bodyPr>
            <a:normAutofit/>
          </a:bodyPr>
          <a:lstStyle>
            <a:lvl1pPr marL="0" indent="0">
              <a:buNone/>
              <a:defRPr sz="1800"/>
            </a:lvl1pPr>
          </a:lstStyle>
          <a:p>
            <a:pPr lvl="0"/>
            <a:endParaRPr lang="en-IN" dirty="0"/>
          </a:p>
        </p:txBody>
      </p:sp>
      <p:sp>
        <p:nvSpPr>
          <p:cNvPr id="24" name="ReportNo"/>
          <p:cNvSpPr>
            <a:spLocks noGrp="1"/>
          </p:cNvSpPr>
          <p:nvPr>
            <p:ph type="body" sz="quarter" idx="14"/>
          </p:nvPr>
        </p:nvSpPr>
        <p:spPr>
          <a:xfrm flipH="1">
            <a:off x="407367" y="1242105"/>
            <a:ext cx="2808312" cy="540000"/>
          </a:xfrm>
        </p:spPr>
        <p:txBody>
          <a:bodyPr>
            <a:normAutofit/>
          </a:bodyPr>
          <a:lstStyle>
            <a:lvl1pPr marL="0" indent="0">
              <a:buNone/>
              <a:defRPr sz="1800"/>
            </a:lvl1pPr>
          </a:lstStyle>
          <a:p>
            <a:pPr lvl="0"/>
            <a:endParaRPr lang="en-IN" dirty="0"/>
          </a:p>
        </p:txBody>
      </p:sp>
      <p:sp>
        <p:nvSpPr>
          <p:cNvPr id="5" name="Date Placeholder 4"/>
          <p:cNvSpPr>
            <a:spLocks noGrp="1"/>
          </p:cNvSpPr>
          <p:nvPr>
            <p:ph type="dt" sz="half" idx="29"/>
          </p:nvPr>
        </p:nvSpPr>
        <p:spPr/>
        <p:txBody>
          <a:bodyPr/>
          <a:lstStyle/>
          <a:p>
            <a:fld id="{C7B492A1-456F-4CEF-8726-38BDEAAE3798}" type="datetime1">
              <a:rPr lang="en-IN" smtClean="0"/>
              <a:t>09-05-2023</a:t>
            </a:fld>
            <a:endParaRPr lang="en-IN" dirty="0"/>
          </a:p>
        </p:txBody>
      </p:sp>
      <p:sp>
        <p:nvSpPr>
          <p:cNvPr id="6" name="Footer Placeholder 5"/>
          <p:cNvSpPr>
            <a:spLocks noGrp="1"/>
          </p:cNvSpPr>
          <p:nvPr>
            <p:ph type="ftr" sz="quarter" idx="30"/>
          </p:nvPr>
        </p:nvSpPr>
        <p:spPr/>
        <p:txBody>
          <a:bodyPr/>
          <a:lstStyle/>
          <a:p>
            <a:r>
              <a:rPr lang="en-IN"/>
              <a:t>Created by Com-Sur ™</a:t>
            </a:r>
          </a:p>
          <a:p>
            <a:r>
              <a:rPr lang="en-IN"/>
              <a:t>www.comsur.biz</a:t>
            </a:r>
            <a:endParaRPr lang="en-IN" dirty="0"/>
          </a:p>
        </p:txBody>
      </p:sp>
      <p:sp>
        <p:nvSpPr>
          <p:cNvPr id="8" name="Slide Number Placeholder 7"/>
          <p:cNvSpPr>
            <a:spLocks noGrp="1"/>
          </p:cNvSpPr>
          <p:nvPr>
            <p:ph type="sldNum" sz="quarter" idx="31"/>
          </p:nvPr>
        </p:nvSpPr>
        <p:spPr/>
        <p:txBody>
          <a:bodyPr/>
          <a:lstStyle/>
          <a:p>
            <a:fld id="{1AF88B93-3407-4A3A-BA74-7BBCE5464794}" type="slidenum">
              <a:rPr lang="en-IN" smtClean="0"/>
              <a:pPr/>
              <a:t>‹#›</a:t>
            </a:fld>
            <a:endParaRPr lang="en-IN" dirty="0"/>
          </a:p>
        </p:txBody>
      </p:sp>
      <p:sp>
        <p:nvSpPr>
          <p:cNvPr id="15" name="Title"/>
          <p:cNvSpPr>
            <a:spLocks noGrp="1"/>
          </p:cNvSpPr>
          <p:nvPr>
            <p:ph type="body" sz="quarter" idx="13" hasCustomPrompt="1"/>
          </p:nvPr>
        </p:nvSpPr>
        <p:spPr>
          <a:xfrm>
            <a:off x="5070" y="260648"/>
            <a:ext cx="12186930" cy="504056"/>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Tx/>
              <a:buNone/>
              <a:tabLst/>
              <a:defRPr sz="2400" baseline="0">
                <a:solidFill>
                  <a:schemeClr val="bg1">
                    <a:lumMod val="50000"/>
                  </a:schemeClr>
                </a:solidFill>
              </a:defRPr>
            </a:lvl1pPr>
          </a:lstStyle>
          <a:p>
            <a:pPr lvl="0"/>
            <a:r>
              <a:rPr lang="en-IN"/>
              <a:t>INCIDENT REPORT</a:t>
            </a:r>
            <a:endParaRPr lang="en-IN" dirty="0"/>
          </a:p>
        </p:txBody>
      </p:sp>
      <p:sp>
        <p:nvSpPr>
          <p:cNvPr id="17" name="logo 1"/>
          <p:cNvSpPr>
            <a:spLocks noGrp="1"/>
          </p:cNvSpPr>
          <p:nvPr>
            <p:ph sz="quarter" idx="32"/>
          </p:nvPr>
        </p:nvSpPr>
        <p:spPr>
          <a:xfrm>
            <a:off x="381000" y="155020"/>
            <a:ext cx="1106488" cy="791132"/>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Tree>
    <p:extLst>
      <p:ext uri="{BB962C8B-B14F-4D97-AF65-F5344CB8AC3E}">
        <p14:creationId xmlns:p14="http://schemas.microsoft.com/office/powerpoint/2010/main" val="1855744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uditFindingCoverSlide">
    <p:spTree>
      <p:nvGrpSpPr>
        <p:cNvPr id="1" name=""/>
        <p:cNvGrpSpPr/>
        <p:nvPr/>
      </p:nvGrpSpPr>
      <p:grpSpPr>
        <a:xfrm>
          <a:off x="0" y="0"/>
          <a:ext cx="0" cy="0"/>
          <a:chOff x="0" y="0"/>
          <a:chExt cx="0" cy="0"/>
        </a:xfrm>
      </p:grpSpPr>
      <p:sp>
        <p:nvSpPr>
          <p:cNvPr id="7" name="Slide Number Placeholder 6"/>
          <p:cNvSpPr>
            <a:spLocks noGrp="1"/>
          </p:cNvSpPr>
          <p:nvPr>
            <p:ph type="sldNum" sz="quarter" idx="30"/>
          </p:nvPr>
        </p:nvSpPr>
        <p:spPr/>
        <p:txBody>
          <a:bodyPr/>
          <a:lstStyle/>
          <a:p>
            <a:fld id="{1AF88B93-3407-4A3A-BA74-7BBCE5464794}" type="slidenum">
              <a:rPr lang="en-IN" smtClean="0"/>
              <a:t>‹#›</a:t>
            </a:fld>
            <a:endParaRPr lang="en-IN"/>
          </a:p>
        </p:txBody>
      </p:sp>
      <p:sp>
        <p:nvSpPr>
          <p:cNvPr id="6" name="Footer Placeholder 5"/>
          <p:cNvSpPr>
            <a:spLocks noGrp="1"/>
          </p:cNvSpPr>
          <p:nvPr>
            <p:ph type="ftr" sz="quarter" idx="29"/>
          </p:nvPr>
        </p:nvSpPr>
        <p:spPr/>
        <p:txBody>
          <a:bodyPr/>
          <a:lstStyle/>
          <a:p>
            <a:r>
              <a:rPr lang="en-IN" dirty="0"/>
              <a:t>Created by Com-Sur ™</a:t>
            </a:r>
          </a:p>
          <a:p>
            <a:r>
              <a:rPr lang="en-IN" dirty="0"/>
              <a:t>www.comsur.biz</a:t>
            </a:r>
          </a:p>
        </p:txBody>
      </p:sp>
      <p:sp>
        <p:nvSpPr>
          <p:cNvPr id="2" name="Date Placeholder 1"/>
          <p:cNvSpPr>
            <a:spLocks noGrp="1"/>
          </p:cNvSpPr>
          <p:nvPr>
            <p:ph type="dt" sz="half" idx="28"/>
          </p:nvPr>
        </p:nvSpPr>
        <p:spPr/>
        <p:txBody>
          <a:bodyPr/>
          <a:lstStyle/>
          <a:p>
            <a:fld id="{FEAA1379-EA0E-4D2D-8F36-4564530DC829}" type="datetime1">
              <a:rPr lang="en-IN" smtClean="0"/>
              <a:t>09-05-2023</a:t>
            </a:fld>
            <a:endParaRPr lang="en-IN"/>
          </a:p>
        </p:txBody>
      </p:sp>
      <p:sp>
        <p:nvSpPr>
          <p:cNvPr id="20" name="ReportedTo"/>
          <p:cNvSpPr>
            <a:spLocks noGrp="1"/>
          </p:cNvSpPr>
          <p:nvPr>
            <p:ph type="body" sz="quarter" idx="27"/>
          </p:nvPr>
        </p:nvSpPr>
        <p:spPr>
          <a:xfrm flipH="1">
            <a:off x="6136144" y="5524196"/>
            <a:ext cx="5677904" cy="458703"/>
          </a:xfrm>
        </p:spPr>
        <p:txBody>
          <a:bodyPr>
            <a:normAutofit/>
          </a:bodyPr>
          <a:lstStyle>
            <a:lvl1pPr marL="0" indent="0" rtl="0">
              <a:buNone/>
              <a:defRPr sz="1800"/>
            </a:lvl1pPr>
          </a:lstStyle>
          <a:p>
            <a:pPr lvl="0"/>
            <a:endParaRPr lang="en-IN" dirty="0"/>
          </a:p>
        </p:txBody>
      </p:sp>
      <p:sp>
        <p:nvSpPr>
          <p:cNvPr id="15" name="ReportedBy"/>
          <p:cNvSpPr>
            <a:spLocks noGrp="1"/>
          </p:cNvSpPr>
          <p:nvPr>
            <p:ph type="body" sz="quarter" idx="22"/>
          </p:nvPr>
        </p:nvSpPr>
        <p:spPr>
          <a:xfrm flipH="1">
            <a:off x="403285" y="5524196"/>
            <a:ext cx="5644800" cy="458703"/>
          </a:xfrm>
        </p:spPr>
        <p:txBody>
          <a:bodyPr>
            <a:normAutofit/>
          </a:bodyPr>
          <a:lstStyle>
            <a:lvl1pPr marL="0" indent="0" rtl="0">
              <a:buNone/>
              <a:defRPr sz="1800"/>
            </a:lvl1pPr>
          </a:lstStyle>
          <a:p>
            <a:pPr lvl="0"/>
            <a:endParaRPr lang="en-IN" dirty="0"/>
          </a:p>
        </p:txBody>
      </p:sp>
      <p:sp>
        <p:nvSpPr>
          <p:cNvPr id="19" name="CategoryPeculiarty"/>
          <p:cNvSpPr>
            <a:spLocks noGrp="1"/>
          </p:cNvSpPr>
          <p:nvPr>
            <p:ph type="body" sz="quarter" idx="26"/>
          </p:nvPr>
        </p:nvSpPr>
        <p:spPr>
          <a:xfrm flipH="1">
            <a:off x="6131434" y="4461954"/>
            <a:ext cx="5649510" cy="983270"/>
          </a:xfrm>
        </p:spPr>
        <p:txBody>
          <a:bodyPr>
            <a:normAutofit/>
          </a:bodyPr>
          <a:lstStyle>
            <a:lvl1pPr marL="0" indent="0" rtl="0">
              <a:buNone/>
              <a:defRPr sz="1800"/>
            </a:lvl1pPr>
          </a:lstStyle>
          <a:p>
            <a:pPr lvl="0"/>
            <a:endParaRPr lang="en-IN" dirty="0"/>
          </a:p>
        </p:txBody>
      </p:sp>
      <p:sp>
        <p:nvSpPr>
          <p:cNvPr id="14" name="Category"/>
          <p:cNvSpPr>
            <a:spLocks noGrp="1"/>
          </p:cNvSpPr>
          <p:nvPr>
            <p:ph type="body" sz="quarter" idx="21"/>
          </p:nvPr>
        </p:nvSpPr>
        <p:spPr>
          <a:xfrm flipH="1">
            <a:off x="403285" y="4461954"/>
            <a:ext cx="5644800" cy="983270"/>
          </a:xfrm>
        </p:spPr>
        <p:txBody>
          <a:bodyPr>
            <a:normAutofit/>
          </a:bodyPr>
          <a:lstStyle>
            <a:lvl1pPr marL="0" indent="0" rtl="0">
              <a:buNone/>
              <a:defRPr sz="1800"/>
            </a:lvl1pPr>
          </a:lstStyle>
          <a:p>
            <a:pPr lvl="0"/>
            <a:endParaRPr lang="en-IN" dirty="0"/>
          </a:p>
        </p:txBody>
      </p:sp>
      <p:sp>
        <p:nvSpPr>
          <p:cNvPr id="18" name="LocationPeculiarty"/>
          <p:cNvSpPr>
            <a:spLocks noGrp="1"/>
          </p:cNvSpPr>
          <p:nvPr>
            <p:ph type="body" sz="quarter" idx="25"/>
          </p:nvPr>
        </p:nvSpPr>
        <p:spPr>
          <a:xfrm flipH="1">
            <a:off x="6095999" y="3378929"/>
            <a:ext cx="5690371" cy="1046767"/>
          </a:xfrm>
        </p:spPr>
        <p:txBody>
          <a:bodyPr>
            <a:normAutofit/>
          </a:bodyPr>
          <a:lstStyle>
            <a:lvl1pPr marL="0" indent="0" rtl="0">
              <a:buNone/>
              <a:defRPr sz="1800"/>
            </a:lvl1pPr>
          </a:lstStyle>
          <a:p>
            <a:pPr lvl="0"/>
            <a:endParaRPr lang="en-IN" dirty="0"/>
          </a:p>
        </p:txBody>
      </p:sp>
      <p:sp>
        <p:nvSpPr>
          <p:cNvPr id="13" name="Location"/>
          <p:cNvSpPr>
            <a:spLocks noGrp="1"/>
          </p:cNvSpPr>
          <p:nvPr>
            <p:ph type="body" sz="quarter" idx="20"/>
          </p:nvPr>
        </p:nvSpPr>
        <p:spPr>
          <a:xfrm flipH="1">
            <a:off x="407367" y="3378930"/>
            <a:ext cx="5644800" cy="1081597"/>
          </a:xfrm>
        </p:spPr>
        <p:txBody>
          <a:bodyPr>
            <a:normAutofit/>
          </a:bodyPr>
          <a:lstStyle>
            <a:lvl1pPr marL="0" indent="0" rtl="0">
              <a:buNone/>
              <a:defRPr sz="1800"/>
            </a:lvl1pPr>
          </a:lstStyle>
          <a:p>
            <a:pPr lvl="0"/>
            <a:endParaRPr lang="en-IN" dirty="0"/>
          </a:p>
        </p:txBody>
      </p:sp>
      <p:sp>
        <p:nvSpPr>
          <p:cNvPr id="17" name="TimePeculiarty"/>
          <p:cNvSpPr>
            <a:spLocks noGrp="1"/>
          </p:cNvSpPr>
          <p:nvPr>
            <p:ph type="body" sz="quarter" idx="24"/>
          </p:nvPr>
        </p:nvSpPr>
        <p:spPr>
          <a:xfrm flipH="1">
            <a:off x="6096000" y="2347973"/>
            <a:ext cx="5690370" cy="983279"/>
          </a:xfrm>
        </p:spPr>
        <p:txBody>
          <a:bodyPr>
            <a:normAutofit/>
          </a:bodyPr>
          <a:lstStyle>
            <a:lvl1pPr marL="0" indent="0" rtl="0">
              <a:buNone/>
              <a:defRPr sz="1800"/>
            </a:lvl1pPr>
          </a:lstStyle>
          <a:p>
            <a:pPr lvl="0"/>
            <a:endParaRPr lang="en-IN" dirty="0"/>
          </a:p>
        </p:txBody>
      </p:sp>
      <p:sp>
        <p:nvSpPr>
          <p:cNvPr id="12" name="DatePeculiarity"/>
          <p:cNvSpPr>
            <a:spLocks noGrp="1"/>
          </p:cNvSpPr>
          <p:nvPr>
            <p:ph type="body" sz="quarter" idx="19"/>
          </p:nvPr>
        </p:nvSpPr>
        <p:spPr>
          <a:xfrm flipH="1">
            <a:off x="407367" y="2347973"/>
            <a:ext cx="5645849" cy="983270"/>
          </a:xfrm>
        </p:spPr>
        <p:txBody>
          <a:bodyPr>
            <a:normAutofit/>
          </a:bodyPr>
          <a:lstStyle>
            <a:lvl1pPr marL="0" indent="0" rtl="0">
              <a:buNone/>
              <a:defRPr sz="1800"/>
            </a:lvl1pPr>
          </a:lstStyle>
          <a:p>
            <a:pPr lvl="0"/>
            <a:endParaRPr lang="en-IN" dirty="0"/>
          </a:p>
        </p:txBody>
      </p:sp>
      <p:sp>
        <p:nvSpPr>
          <p:cNvPr id="16" name="AmountOfLoss"/>
          <p:cNvSpPr>
            <a:spLocks noGrp="1"/>
          </p:cNvSpPr>
          <p:nvPr>
            <p:ph type="body" sz="quarter" idx="23"/>
          </p:nvPr>
        </p:nvSpPr>
        <p:spPr>
          <a:xfrm flipH="1">
            <a:off x="6096000" y="1837570"/>
            <a:ext cx="5718048" cy="458703"/>
          </a:xfrm>
        </p:spPr>
        <p:txBody>
          <a:bodyPr>
            <a:normAutofit/>
          </a:bodyPr>
          <a:lstStyle>
            <a:lvl1pPr marL="0" indent="0" rtl="0">
              <a:buNone/>
              <a:defRPr sz="1800"/>
            </a:lvl1pPr>
          </a:lstStyle>
          <a:p>
            <a:pPr lvl="0"/>
            <a:endParaRPr lang="en-IN" dirty="0"/>
          </a:p>
        </p:txBody>
      </p:sp>
      <p:sp>
        <p:nvSpPr>
          <p:cNvPr id="11" name="IncidentDateTime"/>
          <p:cNvSpPr>
            <a:spLocks noGrp="1"/>
          </p:cNvSpPr>
          <p:nvPr>
            <p:ph type="body" sz="quarter" idx="18"/>
          </p:nvPr>
        </p:nvSpPr>
        <p:spPr>
          <a:xfrm flipH="1">
            <a:off x="410539" y="1837570"/>
            <a:ext cx="5642678" cy="458703"/>
          </a:xfrm>
        </p:spPr>
        <p:txBody>
          <a:bodyPr>
            <a:normAutofit/>
          </a:bodyPr>
          <a:lstStyle>
            <a:lvl1pPr marL="0" indent="0" rtl="0">
              <a:buNone/>
              <a:defRPr sz="1800"/>
            </a:lvl1pPr>
          </a:lstStyle>
          <a:p>
            <a:pPr lvl="0"/>
            <a:endParaRPr lang="en-IN" dirty="0"/>
          </a:p>
        </p:txBody>
      </p:sp>
      <p:sp>
        <p:nvSpPr>
          <p:cNvPr id="46" name="Seriousness"/>
          <p:cNvSpPr>
            <a:spLocks noGrp="1"/>
          </p:cNvSpPr>
          <p:nvPr>
            <p:ph type="body" sz="quarter" idx="17"/>
          </p:nvPr>
        </p:nvSpPr>
        <p:spPr>
          <a:xfrm flipH="1">
            <a:off x="8026400" y="1281297"/>
            <a:ext cx="3777890" cy="504573"/>
          </a:xfrm>
        </p:spPr>
        <p:txBody>
          <a:bodyPr>
            <a:normAutofit/>
          </a:bodyPr>
          <a:lstStyle>
            <a:lvl1pPr marL="0" indent="0">
              <a:buNone/>
              <a:defRPr sz="1800"/>
            </a:lvl1pPr>
          </a:lstStyle>
          <a:p>
            <a:pPr lvl="0"/>
            <a:endParaRPr lang="en-IN" dirty="0"/>
          </a:p>
        </p:txBody>
      </p:sp>
      <p:sp>
        <p:nvSpPr>
          <p:cNvPr id="44" name="ReportDate"/>
          <p:cNvSpPr>
            <a:spLocks noGrp="1"/>
          </p:cNvSpPr>
          <p:nvPr>
            <p:ph type="body" sz="quarter" idx="15"/>
          </p:nvPr>
        </p:nvSpPr>
        <p:spPr>
          <a:xfrm flipH="1">
            <a:off x="4214726" y="1293301"/>
            <a:ext cx="3767617" cy="504573"/>
          </a:xfrm>
        </p:spPr>
        <p:txBody>
          <a:bodyPr>
            <a:normAutofit/>
          </a:bodyPr>
          <a:lstStyle>
            <a:lvl1pPr marL="0" indent="0">
              <a:buNone/>
              <a:defRPr sz="1800"/>
            </a:lvl1pPr>
          </a:lstStyle>
          <a:p>
            <a:pPr lvl="0"/>
            <a:endParaRPr lang="en-IN" dirty="0"/>
          </a:p>
        </p:txBody>
      </p:sp>
      <p:sp>
        <p:nvSpPr>
          <p:cNvPr id="43" name="ReportNo"/>
          <p:cNvSpPr>
            <a:spLocks noGrp="1"/>
          </p:cNvSpPr>
          <p:nvPr>
            <p:ph type="body" sz="quarter" idx="14"/>
          </p:nvPr>
        </p:nvSpPr>
        <p:spPr>
          <a:xfrm flipH="1">
            <a:off x="410539" y="1298405"/>
            <a:ext cx="3728842" cy="504573"/>
          </a:xfrm>
        </p:spPr>
        <p:txBody>
          <a:bodyPr>
            <a:normAutofit/>
          </a:bodyPr>
          <a:lstStyle>
            <a:lvl1pPr marL="0" indent="0">
              <a:buNone/>
              <a:defRPr sz="1800"/>
            </a:lvl1pPr>
          </a:lstStyle>
          <a:p>
            <a:pPr lvl="0"/>
            <a:endParaRPr lang="en-IN" dirty="0"/>
          </a:p>
        </p:txBody>
      </p:sp>
      <p:graphicFrame>
        <p:nvGraphicFramePr>
          <p:cNvPr id="9" name="Table 8"/>
          <p:cNvGraphicFramePr>
            <a:graphicFrameLocks noGrp="1"/>
          </p:cNvGraphicFramePr>
          <p:nvPr userDrawn="1"/>
        </p:nvGraphicFramePr>
        <p:xfrm>
          <a:off x="381000" y="1270000"/>
          <a:ext cx="11430000" cy="4762503"/>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529167">
                <a:tc>
                  <a:txBody>
                    <a:bodyPr/>
                    <a:lstStyle/>
                    <a:p>
                      <a:r>
                        <a:rPr lang="en-IN" sz="1600" dirty="0">
                          <a:latin typeface="Calibri" panose="020F0502020204030204" pitchFamily="34" charset="0"/>
                        </a:rPr>
                        <a:t> </a:t>
                      </a:r>
                    </a:p>
                  </a:txBody>
                  <a:tcPr/>
                </a:tc>
                <a:tc gridSpan="2">
                  <a:txBody>
                    <a:bodyPr/>
                    <a:lstStyle/>
                    <a:p>
                      <a:endParaRPr lang="en-IN" sz="1600" dirty="0">
                        <a:latin typeface="Calibri" panose="020F0502020204030204" pitchFamily="34" charset="0"/>
                      </a:endParaRPr>
                    </a:p>
                  </a:txBody>
                  <a:tcPr/>
                </a:tc>
                <a:tc hMerge="1">
                  <a:txBody>
                    <a:bodyPr/>
                    <a:lstStyle/>
                    <a:p>
                      <a:endParaRPr lang="en-IN" sz="1600" dirty="0">
                        <a:latin typeface="Calibri" panose="020F0502020204030204" pitchFamily="34" charset="0"/>
                      </a:endParaRPr>
                    </a:p>
                  </a:txBody>
                  <a:tcPr/>
                </a:tc>
                <a:tc>
                  <a:txBody>
                    <a:bodyPr/>
                    <a:lstStyle/>
                    <a:p>
                      <a:endParaRPr lang="en-IN" sz="1600" dirty="0">
                        <a:latin typeface="Calibri" panose="020F0502020204030204" pitchFamily="34" charset="0"/>
                      </a:endParaRPr>
                    </a:p>
                  </a:txBody>
                  <a:tcPr/>
                </a:tc>
                <a:extLst>
                  <a:ext uri="{0D108BD9-81ED-4DB2-BD59-A6C34878D82A}">
                    <a16:rowId xmlns:a16="http://schemas.microsoft.com/office/drawing/2014/main" val="10000"/>
                  </a:ext>
                </a:extLst>
              </a:tr>
              <a:tr h="529167">
                <a:tc gridSpan="2">
                  <a:txBody>
                    <a:bodyPr/>
                    <a:lstStyle/>
                    <a:p>
                      <a:endParaRPr lang="en-IN" sz="1600" dirty="0">
                        <a:latin typeface="Calibri" panose="020F0502020204030204" pitchFamily="34" charset="0"/>
                      </a:endParaRPr>
                    </a:p>
                  </a:txBody>
                  <a:tcPr/>
                </a:tc>
                <a:tc hMerge="1">
                  <a:txBody>
                    <a:bodyPr/>
                    <a:lstStyle/>
                    <a:p>
                      <a:endParaRPr lang="en-IN"/>
                    </a:p>
                  </a:txBody>
                  <a:tcPr/>
                </a:tc>
                <a:tc gridSpan="2">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1"/>
                  </a:ext>
                </a:extLst>
              </a:tr>
              <a:tr h="1058334">
                <a:tc gridSpan="2">
                  <a:txBody>
                    <a:bodyPr/>
                    <a:lstStyle/>
                    <a:p>
                      <a:endParaRPr lang="en-IN" sz="1600" dirty="0">
                        <a:latin typeface="Calibri" panose="020F0502020204030204" pitchFamily="34" charset="0"/>
                      </a:endParaRPr>
                    </a:p>
                  </a:txBody>
                  <a:tcPr/>
                </a:tc>
                <a:tc hMerge="1">
                  <a:txBody>
                    <a:bodyPr/>
                    <a:lstStyle/>
                    <a:p>
                      <a:endParaRPr lang="en-IN"/>
                    </a:p>
                  </a:txBody>
                  <a:tcPr/>
                </a:tc>
                <a:tc gridSpan="2">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2"/>
                  </a:ext>
                </a:extLst>
              </a:tr>
              <a:tr h="1058334">
                <a:tc gridSpan="2">
                  <a:txBody>
                    <a:bodyPr/>
                    <a:lstStyle/>
                    <a:p>
                      <a:endParaRPr lang="en-IN" sz="1600" dirty="0">
                        <a:latin typeface="Calibri" panose="020F0502020204030204" pitchFamily="34" charset="0"/>
                      </a:endParaRPr>
                    </a:p>
                  </a:txBody>
                  <a:tcPr/>
                </a:tc>
                <a:tc hMerge="1">
                  <a:txBody>
                    <a:bodyPr/>
                    <a:lstStyle/>
                    <a:p>
                      <a:endParaRPr lang="en-IN"/>
                    </a:p>
                  </a:txBody>
                  <a:tcPr/>
                </a:tc>
                <a:tc gridSpan="2">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3"/>
                  </a:ext>
                </a:extLst>
              </a:tr>
              <a:tr h="1058334">
                <a:tc gridSpan="2">
                  <a:txBody>
                    <a:bodyPr/>
                    <a:lstStyle/>
                    <a:p>
                      <a:endParaRPr lang="en-IN" sz="1600" dirty="0">
                        <a:latin typeface="Calibri" panose="020F0502020204030204" pitchFamily="34" charset="0"/>
                      </a:endParaRPr>
                    </a:p>
                  </a:txBody>
                  <a:tcPr/>
                </a:tc>
                <a:tc hMerge="1">
                  <a:txBody>
                    <a:bodyPr/>
                    <a:lstStyle/>
                    <a:p>
                      <a:endParaRPr lang="en-IN"/>
                    </a:p>
                  </a:txBody>
                  <a:tcPr/>
                </a:tc>
                <a:tc gridSpan="2">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4"/>
                  </a:ext>
                </a:extLst>
              </a:tr>
              <a:tr h="529167">
                <a:tc gridSpan="2">
                  <a:txBody>
                    <a:bodyPr/>
                    <a:lstStyle/>
                    <a:p>
                      <a:endParaRPr lang="en-IN" sz="1600" dirty="0">
                        <a:latin typeface="Calibri" panose="020F0502020204030204" pitchFamily="34" charset="0"/>
                      </a:endParaRPr>
                    </a:p>
                  </a:txBody>
                  <a:tcPr/>
                </a:tc>
                <a:tc hMerge="1">
                  <a:txBody>
                    <a:bodyPr/>
                    <a:lstStyle/>
                    <a:p>
                      <a:endParaRPr lang="en-IN"/>
                    </a:p>
                  </a:txBody>
                  <a:tcPr/>
                </a:tc>
                <a:tc gridSpan="2">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5"/>
                  </a:ext>
                </a:extLst>
              </a:tr>
            </a:tbl>
          </a:graphicData>
        </a:graphic>
      </p:graphicFrame>
      <p:sp>
        <p:nvSpPr>
          <p:cNvPr id="34" name="Title"/>
          <p:cNvSpPr>
            <a:spLocks noGrp="1"/>
          </p:cNvSpPr>
          <p:nvPr>
            <p:ph type="body" sz="quarter" idx="13" hasCustomPrompt="1"/>
          </p:nvPr>
        </p:nvSpPr>
        <p:spPr>
          <a:xfrm>
            <a:off x="5070" y="260648"/>
            <a:ext cx="12186930" cy="504056"/>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Tx/>
              <a:buNone/>
              <a:tabLst/>
              <a:defRPr sz="2400" baseline="0">
                <a:solidFill>
                  <a:schemeClr val="bg1">
                    <a:lumMod val="50000"/>
                  </a:schemeClr>
                </a:solidFill>
              </a:defRPr>
            </a:lvl1pPr>
          </a:lstStyle>
          <a:p>
            <a:pPr lvl="0"/>
            <a:r>
              <a:rPr lang="en-IN" dirty="0"/>
              <a:t>AUDIT FINDING REPORT</a:t>
            </a:r>
          </a:p>
        </p:txBody>
      </p:sp>
      <p:sp>
        <p:nvSpPr>
          <p:cNvPr id="21" name="logo 1"/>
          <p:cNvSpPr>
            <a:spLocks noGrp="1"/>
          </p:cNvSpPr>
          <p:nvPr>
            <p:ph sz="quarter" idx="31"/>
          </p:nvPr>
        </p:nvSpPr>
        <p:spPr>
          <a:xfrm>
            <a:off x="381000" y="155020"/>
            <a:ext cx="1106488" cy="791132"/>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Tree>
    <p:extLst>
      <p:ext uri="{BB962C8B-B14F-4D97-AF65-F5344CB8AC3E}">
        <p14:creationId xmlns:p14="http://schemas.microsoft.com/office/powerpoint/2010/main" val="716875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uditFindingCoverSlide2">
    <p:spTree>
      <p:nvGrpSpPr>
        <p:cNvPr id="1" name=""/>
        <p:cNvGrpSpPr/>
        <p:nvPr/>
      </p:nvGrpSpPr>
      <p:grpSpPr>
        <a:xfrm>
          <a:off x="0" y="0"/>
          <a:ext cx="0" cy="0"/>
          <a:chOff x="0" y="0"/>
          <a:chExt cx="0" cy="0"/>
        </a:xfrm>
      </p:grpSpPr>
      <p:sp>
        <p:nvSpPr>
          <p:cNvPr id="7" name="Slide Number Placeholder 6"/>
          <p:cNvSpPr>
            <a:spLocks noGrp="1"/>
          </p:cNvSpPr>
          <p:nvPr>
            <p:ph type="sldNum" sz="quarter" idx="30"/>
          </p:nvPr>
        </p:nvSpPr>
        <p:spPr/>
        <p:txBody>
          <a:bodyPr/>
          <a:lstStyle/>
          <a:p>
            <a:fld id="{1AF88B93-3407-4A3A-BA74-7BBCE5464794}" type="slidenum">
              <a:rPr lang="en-IN" smtClean="0"/>
              <a:t>‹#›</a:t>
            </a:fld>
            <a:endParaRPr lang="en-IN"/>
          </a:p>
        </p:txBody>
      </p:sp>
      <p:sp>
        <p:nvSpPr>
          <p:cNvPr id="6" name="Footer Placeholder 5"/>
          <p:cNvSpPr>
            <a:spLocks noGrp="1"/>
          </p:cNvSpPr>
          <p:nvPr>
            <p:ph type="ftr" sz="quarter" idx="29"/>
          </p:nvPr>
        </p:nvSpPr>
        <p:spPr/>
        <p:txBody>
          <a:bodyPr/>
          <a:lstStyle/>
          <a:p>
            <a:r>
              <a:rPr lang="en-IN" dirty="0"/>
              <a:t>Created by Com-Sur ™</a:t>
            </a:r>
          </a:p>
          <a:p>
            <a:r>
              <a:rPr lang="en-IN" dirty="0"/>
              <a:t>www.comsur.biz</a:t>
            </a:r>
          </a:p>
        </p:txBody>
      </p:sp>
      <p:sp>
        <p:nvSpPr>
          <p:cNvPr id="2" name="Date Placeholder 1"/>
          <p:cNvSpPr>
            <a:spLocks noGrp="1"/>
          </p:cNvSpPr>
          <p:nvPr>
            <p:ph type="dt" sz="half" idx="28"/>
          </p:nvPr>
        </p:nvSpPr>
        <p:spPr/>
        <p:txBody>
          <a:bodyPr/>
          <a:lstStyle/>
          <a:p>
            <a:fld id="{FEAA1379-EA0E-4D2D-8F36-4564530DC829}" type="datetime1">
              <a:rPr lang="en-IN" smtClean="0"/>
              <a:t>09-05-2023</a:t>
            </a:fld>
            <a:endParaRPr lang="en-IN"/>
          </a:p>
        </p:txBody>
      </p:sp>
      <p:sp>
        <p:nvSpPr>
          <p:cNvPr id="46" name="Seriousness"/>
          <p:cNvSpPr>
            <a:spLocks noGrp="1"/>
          </p:cNvSpPr>
          <p:nvPr>
            <p:ph type="body" sz="quarter" idx="17"/>
          </p:nvPr>
        </p:nvSpPr>
        <p:spPr>
          <a:xfrm flipH="1">
            <a:off x="8026400" y="1281297"/>
            <a:ext cx="3777890" cy="504573"/>
          </a:xfrm>
        </p:spPr>
        <p:txBody>
          <a:bodyPr>
            <a:normAutofit/>
          </a:bodyPr>
          <a:lstStyle>
            <a:lvl1pPr marL="0" indent="0">
              <a:buNone/>
              <a:defRPr sz="1800"/>
            </a:lvl1pPr>
          </a:lstStyle>
          <a:p>
            <a:pPr lvl="0"/>
            <a:endParaRPr lang="en-IN" dirty="0"/>
          </a:p>
        </p:txBody>
      </p:sp>
      <p:sp>
        <p:nvSpPr>
          <p:cNvPr id="44" name="ReportDate"/>
          <p:cNvSpPr>
            <a:spLocks noGrp="1"/>
          </p:cNvSpPr>
          <p:nvPr>
            <p:ph type="body" sz="quarter" idx="15"/>
          </p:nvPr>
        </p:nvSpPr>
        <p:spPr>
          <a:xfrm flipH="1">
            <a:off x="4214726" y="1293301"/>
            <a:ext cx="3767617" cy="504573"/>
          </a:xfrm>
        </p:spPr>
        <p:txBody>
          <a:bodyPr>
            <a:normAutofit/>
          </a:bodyPr>
          <a:lstStyle>
            <a:lvl1pPr marL="0" indent="0">
              <a:buNone/>
              <a:defRPr sz="1800"/>
            </a:lvl1pPr>
          </a:lstStyle>
          <a:p>
            <a:pPr lvl="0"/>
            <a:endParaRPr lang="en-IN" dirty="0"/>
          </a:p>
        </p:txBody>
      </p:sp>
      <p:sp>
        <p:nvSpPr>
          <p:cNvPr id="43" name="ReportNo"/>
          <p:cNvSpPr>
            <a:spLocks noGrp="1"/>
          </p:cNvSpPr>
          <p:nvPr>
            <p:ph type="body" sz="quarter" idx="14"/>
          </p:nvPr>
        </p:nvSpPr>
        <p:spPr>
          <a:xfrm flipH="1">
            <a:off x="410539" y="1298405"/>
            <a:ext cx="3728842" cy="504573"/>
          </a:xfrm>
        </p:spPr>
        <p:txBody>
          <a:bodyPr>
            <a:normAutofit/>
          </a:bodyPr>
          <a:lstStyle>
            <a:lvl1pPr marL="0" indent="0">
              <a:buNone/>
              <a:defRPr sz="1800"/>
            </a:lvl1pPr>
          </a:lstStyle>
          <a:p>
            <a:pPr lvl="0"/>
            <a:endParaRPr lang="en-IN" dirty="0"/>
          </a:p>
        </p:txBody>
      </p:sp>
      <p:sp>
        <p:nvSpPr>
          <p:cNvPr id="34" name="Title"/>
          <p:cNvSpPr>
            <a:spLocks noGrp="1"/>
          </p:cNvSpPr>
          <p:nvPr>
            <p:ph type="body" sz="quarter" idx="13" hasCustomPrompt="1"/>
          </p:nvPr>
        </p:nvSpPr>
        <p:spPr>
          <a:xfrm>
            <a:off x="5070" y="260648"/>
            <a:ext cx="12186930" cy="504056"/>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Tx/>
              <a:buNone/>
              <a:tabLst/>
              <a:defRPr sz="2400" baseline="0">
                <a:solidFill>
                  <a:schemeClr val="bg1">
                    <a:lumMod val="50000"/>
                  </a:schemeClr>
                </a:solidFill>
              </a:defRPr>
            </a:lvl1pPr>
          </a:lstStyle>
          <a:p>
            <a:pPr lvl="0"/>
            <a:r>
              <a:rPr lang="en-IN" dirty="0"/>
              <a:t>AUDIT FINDING REPORT</a:t>
            </a:r>
          </a:p>
        </p:txBody>
      </p:sp>
      <p:graphicFrame>
        <p:nvGraphicFramePr>
          <p:cNvPr id="9" name="Table 8"/>
          <p:cNvGraphicFramePr>
            <a:graphicFrameLocks noGrp="1"/>
          </p:cNvGraphicFramePr>
          <p:nvPr userDrawn="1">
            <p:extLst>
              <p:ext uri="{D42A27DB-BD31-4B8C-83A1-F6EECF244321}">
                <p14:modId xmlns:p14="http://schemas.microsoft.com/office/powerpoint/2010/main" val="1487894305"/>
              </p:ext>
            </p:extLst>
          </p:nvPr>
        </p:nvGraphicFramePr>
        <p:xfrm>
          <a:off x="381000" y="1270000"/>
          <a:ext cx="11430000" cy="476280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529200">
                <a:tc>
                  <a:txBody>
                    <a:bodyPr/>
                    <a:lstStyle/>
                    <a:p>
                      <a:r>
                        <a:rPr lang="en-IN" sz="1600" dirty="0">
                          <a:latin typeface="Calibri" panose="020F0502020204030204" pitchFamily="34" charset="0"/>
                        </a:rPr>
                        <a:t> </a:t>
                      </a:r>
                    </a:p>
                  </a:txBody>
                  <a:tcPr/>
                </a:tc>
                <a:tc>
                  <a:txBody>
                    <a:bodyPr/>
                    <a:lstStyle/>
                    <a:p>
                      <a:endParaRPr lang="en-IN" sz="1600" dirty="0">
                        <a:latin typeface="Calibri" panose="020F0502020204030204" pitchFamily="34" charset="0"/>
                      </a:endParaRPr>
                    </a:p>
                  </a:txBody>
                  <a:tcPr/>
                </a:tc>
                <a:tc>
                  <a:txBody>
                    <a:bodyPr/>
                    <a:lstStyle/>
                    <a:p>
                      <a:endParaRPr lang="en-IN" sz="1600" dirty="0">
                        <a:latin typeface="Calibri" panose="020F0502020204030204" pitchFamily="34" charset="0"/>
                      </a:endParaRPr>
                    </a:p>
                  </a:txBody>
                  <a:tcPr/>
                </a:tc>
                <a:extLst>
                  <a:ext uri="{0D108BD9-81ED-4DB2-BD59-A6C34878D82A}">
                    <a16:rowId xmlns:a16="http://schemas.microsoft.com/office/drawing/2014/main" val="10000"/>
                  </a:ext>
                </a:extLst>
              </a:tr>
              <a:tr h="4233600">
                <a:tc gridSpan="3">
                  <a:txBody>
                    <a:bodyPr/>
                    <a:lstStyle/>
                    <a:p>
                      <a:endParaRPr lang="en-IN" sz="1600" dirty="0">
                        <a:latin typeface="Calibri" panose="020F0502020204030204" pitchFamily="34" charset="0"/>
                      </a:endParaRP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1"/>
                  </a:ext>
                </a:extLst>
              </a:tr>
            </a:tbl>
          </a:graphicData>
        </a:graphic>
      </p:graphicFrame>
      <p:sp>
        <p:nvSpPr>
          <p:cNvPr id="11" name="Description"/>
          <p:cNvSpPr>
            <a:spLocks noGrp="1"/>
          </p:cNvSpPr>
          <p:nvPr>
            <p:ph type="body" sz="quarter" idx="18"/>
          </p:nvPr>
        </p:nvSpPr>
        <p:spPr>
          <a:xfrm flipH="1">
            <a:off x="410534" y="1837570"/>
            <a:ext cx="11393751" cy="4195230"/>
          </a:xfrm>
        </p:spPr>
        <p:txBody>
          <a:bodyPr>
            <a:normAutofit/>
          </a:bodyPr>
          <a:lstStyle>
            <a:lvl1pPr marL="0" indent="0" rtl="0">
              <a:buNone/>
              <a:defRPr sz="1800"/>
            </a:lvl1pPr>
          </a:lstStyle>
          <a:p>
            <a:pPr lvl="0"/>
            <a:endParaRPr lang="en-IN" dirty="0"/>
          </a:p>
        </p:txBody>
      </p:sp>
      <p:sp>
        <p:nvSpPr>
          <p:cNvPr id="21" name="logo 1"/>
          <p:cNvSpPr>
            <a:spLocks noGrp="1"/>
          </p:cNvSpPr>
          <p:nvPr>
            <p:ph sz="quarter" idx="31"/>
          </p:nvPr>
        </p:nvSpPr>
        <p:spPr>
          <a:xfrm>
            <a:off x="381000" y="155020"/>
            <a:ext cx="1106488" cy="791132"/>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Tree>
    <p:extLst>
      <p:ext uri="{BB962C8B-B14F-4D97-AF65-F5344CB8AC3E}">
        <p14:creationId xmlns:p14="http://schemas.microsoft.com/office/powerpoint/2010/main" val="3411559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lisWellLayout">
    <p:spTree>
      <p:nvGrpSpPr>
        <p:cNvPr id="1" name=""/>
        <p:cNvGrpSpPr/>
        <p:nvPr/>
      </p:nvGrpSpPr>
      <p:grpSpPr>
        <a:xfrm>
          <a:off x="0" y="0"/>
          <a:ext cx="0" cy="0"/>
          <a:chOff x="0" y="0"/>
          <a:chExt cx="0" cy="0"/>
        </a:xfrm>
      </p:grpSpPr>
      <p:sp>
        <p:nvSpPr>
          <p:cNvPr id="7" name="Slide Number Placeholder 6"/>
          <p:cNvSpPr>
            <a:spLocks noGrp="1"/>
          </p:cNvSpPr>
          <p:nvPr>
            <p:ph type="sldNum" sz="quarter" idx="30"/>
          </p:nvPr>
        </p:nvSpPr>
        <p:spPr/>
        <p:txBody>
          <a:bodyPr/>
          <a:lstStyle/>
          <a:p>
            <a:fld id="{1AF88B93-3407-4A3A-BA74-7BBCE5464794}" type="slidenum">
              <a:rPr lang="en-IN" smtClean="0"/>
              <a:t>‹#›</a:t>
            </a:fld>
            <a:endParaRPr lang="en-IN"/>
          </a:p>
        </p:txBody>
      </p:sp>
      <p:sp>
        <p:nvSpPr>
          <p:cNvPr id="6" name="Footer Placeholder 5"/>
          <p:cNvSpPr>
            <a:spLocks noGrp="1"/>
          </p:cNvSpPr>
          <p:nvPr>
            <p:ph type="ftr" sz="quarter" idx="29"/>
          </p:nvPr>
        </p:nvSpPr>
        <p:spPr/>
        <p:txBody>
          <a:bodyPr/>
          <a:lstStyle/>
          <a:p>
            <a:r>
              <a:rPr lang="en-IN" dirty="0"/>
              <a:t>Created by Com-Sur ™</a:t>
            </a:r>
          </a:p>
          <a:p>
            <a:r>
              <a:rPr lang="en-IN" dirty="0"/>
              <a:t>www.comsur.biz</a:t>
            </a:r>
          </a:p>
        </p:txBody>
      </p:sp>
      <p:sp>
        <p:nvSpPr>
          <p:cNvPr id="2" name="Date Placeholder 1"/>
          <p:cNvSpPr>
            <a:spLocks noGrp="1"/>
          </p:cNvSpPr>
          <p:nvPr>
            <p:ph type="dt" sz="half" idx="28"/>
          </p:nvPr>
        </p:nvSpPr>
        <p:spPr/>
        <p:txBody>
          <a:bodyPr/>
          <a:lstStyle/>
          <a:p>
            <a:fld id="{FEAA1379-EA0E-4D2D-8F36-4564530DC829}" type="datetime1">
              <a:rPr lang="en-IN" smtClean="0"/>
              <a:t>09-05-2023</a:t>
            </a:fld>
            <a:endParaRPr lang="en-IN"/>
          </a:p>
        </p:txBody>
      </p:sp>
      <p:sp>
        <p:nvSpPr>
          <p:cNvPr id="20" name="ReportedTo"/>
          <p:cNvSpPr>
            <a:spLocks noGrp="1"/>
          </p:cNvSpPr>
          <p:nvPr>
            <p:ph type="body" sz="quarter" idx="27"/>
          </p:nvPr>
        </p:nvSpPr>
        <p:spPr>
          <a:xfrm flipH="1">
            <a:off x="6136144" y="1844824"/>
            <a:ext cx="5677904" cy="458703"/>
          </a:xfrm>
        </p:spPr>
        <p:txBody>
          <a:bodyPr>
            <a:normAutofit/>
          </a:bodyPr>
          <a:lstStyle>
            <a:lvl1pPr marL="0" indent="0" rtl="0">
              <a:buNone/>
              <a:defRPr sz="1800"/>
            </a:lvl1pPr>
          </a:lstStyle>
          <a:p>
            <a:pPr lvl="0"/>
            <a:endParaRPr lang="en-IN" dirty="0"/>
          </a:p>
        </p:txBody>
      </p:sp>
      <p:sp>
        <p:nvSpPr>
          <p:cNvPr id="15" name="ReportedBy"/>
          <p:cNvSpPr>
            <a:spLocks noGrp="1"/>
          </p:cNvSpPr>
          <p:nvPr>
            <p:ph type="body" sz="quarter" idx="22"/>
          </p:nvPr>
        </p:nvSpPr>
        <p:spPr>
          <a:xfrm flipH="1">
            <a:off x="403285" y="1842879"/>
            <a:ext cx="5644800" cy="458703"/>
          </a:xfrm>
        </p:spPr>
        <p:txBody>
          <a:bodyPr>
            <a:normAutofit/>
          </a:bodyPr>
          <a:lstStyle>
            <a:lvl1pPr marL="0" indent="0" rtl="0">
              <a:buNone/>
              <a:defRPr sz="1800"/>
            </a:lvl1pPr>
          </a:lstStyle>
          <a:p>
            <a:pPr lvl="0"/>
            <a:endParaRPr lang="en-IN" dirty="0"/>
          </a:p>
        </p:txBody>
      </p:sp>
      <p:sp>
        <p:nvSpPr>
          <p:cNvPr id="13" name="Location"/>
          <p:cNvSpPr>
            <a:spLocks noGrp="1"/>
          </p:cNvSpPr>
          <p:nvPr>
            <p:ph type="body" sz="quarter" idx="20"/>
          </p:nvPr>
        </p:nvSpPr>
        <p:spPr>
          <a:xfrm flipH="1">
            <a:off x="407368" y="5517232"/>
            <a:ext cx="11333433" cy="504573"/>
          </a:xfrm>
        </p:spPr>
        <p:txBody>
          <a:bodyPr>
            <a:normAutofit/>
          </a:bodyPr>
          <a:lstStyle>
            <a:lvl1pPr marL="0" indent="0" rtl="0">
              <a:buNone/>
              <a:defRPr sz="1800"/>
            </a:lvl1pPr>
          </a:lstStyle>
          <a:p>
            <a:pPr lvl="0"/>
            <a:endParaRPr lang="en-IN" dirty="0"/>
          </a:p>
        </p:txBody>
      </p:sp>
      <p:sp>
        <p:nvSpPr>
          <p:cNvPr id="46" name="Seriousness"/>
          <p:cNvSpPr>
            <a:spLocks noGrp="1"/>
          </p:cNvSpPr>
          <p:nvPr>
            <p:ph type="body" sz="quarter" idx="17"/>
          </p:nvPr>
        </p:nvSpPr>
        <p:spPr>
          <a:xfrm flipH="1">
            <a:off x="8978059" y="1282113"/>
            <a:ext cx="2808312" cy="504573"/>
          </a:xfrm>
        </p:spPr>
        <p:txBody>
          <a:bodyPr>
            <a:normAutofit/>
          </a:bodyPr>
          <a:lstStyle>
            <a:lvl1pPr marL="0" indent="0">
              <a:buNone/>
              <a:defRPr sz="1800"/>
            </a:lvl1pPr>
          </a:lstStyle>
          <a:p>
            <a:pPr lvl="0"/>
            <a:endParaRPr lang="en-IN" dirty="0"/>
          </a:p>
        </p:txBody>
      </p:sp>
      <p:sp>
        <p:nvSpPr>
          <p:cNvPr id="45" name="Type"/>
          <p:cNvSpPr>
            <a:spLocks noGrp="1"/>
          </p:cNvSpPr>
          <p:nvPr>
            <p:ph type="body" sz="quarter" idx="16"/>
          </p:nvPr>
        </p:nvSpPr>
        <p:spPr>
          <a:xfrm flipH="1">
            <a:off x="6104230" y="1282110"/>
            <a:ext cx="2808312" cy="504573"/>
          </a:xfrm>
        </p:spPr>
        <p:txBody>
          <a:bodyPr>
            <a:normAutofit/>
          </a:bodyPr>
          <a:lstStyle>
            <a:lvl1pPr marL="0" indent="0">
              <a:buNone/>
              <a:defRPr sz="1800"/>
            </a:lvl1pPr>
          </a:lstStyle>
          <a:p>
            <a:pPr lvl="0"/>
            <a:endParaRPr lang="en-IN" dirty="0"/>
          </a:p>
        </p:txBody>
      </p:sp>
      <p:sp>
        <p:nvSpPr>
          <p:cNvPr id="44" name="ReportDate"/>
          <p:cNvSpPr>
            <a:spLocks noGrp="1"/>
          </p:cNvSpPr>
          <p:nvPr>
            <p:ph type="body" sz="quarter" idx="15"/>
          </p:nvPr>
        </p:nvSpPr>
        <p:spPr>
          <a:xfrm flipH="1">
            <a:off x="3244906" y="1282113"/>
            <a:ext cx="2808312" cy="504573"/>
          </a:xfrm>
        </p:spPr>
        <p:txBody>
          <a:bodyPr>
            <a:normAutofit/>
          </a:bodyPr>
          <a:lstStyle>
            <a:lvl1pPr marL="0" indent="0">
              <a:buNone/>
              <a:defRPr sz="1800"/>
            </a:lvl1pPr>
          </a:lstStyle>
          <a:p>
            <a:pPr lvl="0"/>
            <a:endParaRPr lang="en-IN" dirty="0"/>
          </a:p>
        </p:txBody>
      </p:sp>
      <p:sp>
        <p:nvSpPr>
          <p:cNvPr id="43" name="ReportNo"/>
          <p:cNvSpPr>
            <a:spLocks noGrp="1"/>
          </p:cNvSpPr>
          <p:nvPr>
            <p:ph type="body" sz="quarter" idx="14"/>
          </p:nvPr>
        </p:nvSpPr>
        <p:spPr>
          <a:xfrm flipH="1">
            <a:off x="407367" y="1260339"/>
            <a:ext cx="2808312" cy="504573"/>
          </a:xfrm>
        </p:spPr>
        <p:txBody>
          <a:bodyPr>
            <a:normAutofit/>
          </a:bodyPr>
          <a:lstStyle>
            <a:lvl1pPr marL="0" indent="0">
              <a:buNone/>
              <a:defRPr sz="1800"/>
            </a:lvl1pPr>
          </a:lstStyle>
          <a:p>
            <a:pPr lvl="0"/>
            <a:endParaRPr lang="en-IN" dirty="0"/>
          </a:p>
        </p:txBody>
      </p:sp>
      <p:graphicFrame>
        <p:nvGraphicFramePr>
          <p:cNvPr id="9" name="Table 8"/>
          <p:cNvGraphicFramePr>
            <a:graphicFrameLocks noGrp="1"/>
          </p:cNvGraphicFramePr>
          <p:nvPr userDrawn="1"/>
        </p:nvGraphicFramePr>
        <p:xfrm>
          <a:off x="381000" y="1270000"/>
          <a:ext cx="11430000" cy="4762503"/>
        </p:xfrm>
        <a:graphic>
          <a:graphicData uri="http://schemas.openxmlformats.org/drawingml/2006/table">
            <a:tbl>
              <a:tblPr firstRow="1" bandRow="1">
                <a:tableStyleId>{5940675A-B579-460E-94D1-54222C63F5DA}</a:tableStyleId>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gridCol w="2857500">
                  <a:extLst>
                    <a:ext uri="{9D8B030D-6E8A-4147-A177-3AD203B41FA5}">
                      <a16:colId xmlns:a16="http://schemas.microsoft.com/office/drawing/2014/main" val="20003"/>
                    </a:ext>
                  </a:extLst>
                </a:gridCol>
              </a:tblGrid>
              <a:tr h="529167">
                <a:tc>
                  <a:txBody>
                    <a:bodyPr/>
                    <a:lstStyle/>
                    <a:p>
                      <a:pPr>
                        <a:tabLst/>
                      </a:pPr>
                      <a:endParaRPr lang="en-IN" sz="1600" dirty="0">
                        <a:latin typeface="Calibri" panose="020F0502020204030204" pitchFamily="34" charset="0"/>
                      </a:endParaRPr>
                    </a:p>
                  </a:txBody>
                  <a:tcPr/>
                </a:tc>
                <a:tc>
                  <a:txBody>
                    <a:bodyPr/>
                    <a:lstStyle/>
                    <a:p>
                      <a:endParaRPr lang="en-IN" sz="1600" dirty="0">
                        <a:latin typeface="Calibri" panose="020F0502020204030204" pitchFamily="34" charset="0"/>
                      </a:endParaRPr>
                    </a:p>
                  </a:txBody>
                  <a:tcPr/>
                </a:tc>
                <a:tc>
                  <a:txBody>
                    <a:bodyPr/>
                    <a:lstStyle/>
                    <a:p>
                      <a:endParaRPr lang="en-IN" sz="1600" dirty="0">
                        <a:latin typeface="Calibri" panose="020F0502020204030204" pitchFamily="34" charset="0"/>
                      </a:endParaRPr>
                    </a:p>
                  </a:txBody>
                  <a:tcPr/>
                </a:tc>
                <a:tc>
                  <a:txBody>
                    <a:bodyPr/>
                    <a:lstStyle/>
                    <a:p>
                      <a:r>
                        <a:rPr lang="en-IN" sz="1600" dirty="0">
                          <a:latin typeface="Calibri" panose="020F0502020204030204" pitchFamily="34" charset="0"/>
                        </a:rPr>
                        <a:t> </a:t>
                      </a:r>
                    </a:p>
                  </a:txBody>
                  <a:tcPr/>
                </a:tc>
                <a:extLst>
                  <a:ext uri="{0D108BD9-81ED-4DB2-BD59-A6C34878D82A}">
                    <a16:rowId xmlns:a16="http://schemas.microsoft.com/office/drawing/2014/main" val="10000"/>
                  </a:ext>
                </a:extLst>
              </a:tr>
              <a:tr h="529167">
                <a:tc gridSpan="2">
                  <a:txBody>
                    <a:bodyPr/>
                    <a:lstStyle/>
                    <a:p>
                      <a:endParaRPr lang="en-IN" sz="1600" dirty="0">
                        <a:latin typeface="Calibri" panose="020F0502020204030204" pitchFamily="34" charset="0"/>
                      </a:endParaRPr>
                    </a:p>
                  </a:txBody>
                  <a:tcPr/>
                </a:tc>
                <a:tc hMerge="1">
                  <a:txBody>
                    <a:bodyPr/>
                    <a:lstStyle/>
                    <a:p>
                      <a:endParaRPr lang="en-IN"/>
                    </a:p>
                  </a:txBody>
                  <a:tcPr/>
                </a:tc>
                <a:tc gridSpan="2">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1"/>
                  </a:ext>
                </a:extLst>
              </a:tr>
              <a:tr h="3175002">
                <a:tc gridSpan="4">
                  <a:txBody>
                    <a:bodyPr/>
                    <a:lstStyle/>
                    <a:p>
                      <a:pPr algn="ctr"/>
                      <a:endParaRPr lang="en-IN" sz="3200" dirty="0">
                        <a:latin typeface="Calibri" panose="020F0502020204030204" pitchFamily="34" charset="0"/>
                      </a:endParaRPr>
                    </a:p>
                    <a:p>
                      <a:pPr algn="ctr"/>
                      <a:r>
                        <a:rPr lang="en-IN" sz="3200" dirty="0">
                          <a:latin typeface="Calibri" panose="020F0502020204030204" pitchFamily="34" charset="0"/>
                        </a:rPr>
                        <a:t>This is to confirm that "ALL IS WELL" today.</a:t>
                      </a:r>
                    </a:p>
                    <a:p>
                      <a:pPr algn="ctr"/>
                      <a:r>
                        <a:rPr lang="en-IN" sz="9200" dirty="0">
                          <a:sym typeface="Wingdings" panose="05000000000000000000" pitchFamily="2" charset="2"/>
                        </a:rPr>
                        <a:t></a:t>
                      </a:r>
                      <a:endParaRPr lang="en-IN" sz="9200" dirty="0"/>
                    </a:p>
                    <a:p>
                      <a:endParaRPr lang="en-IN" sz="1600" dirty="0">
                        <a:latin typeface="Calibri" panose="020F0502020204030204" pitchFamily="34" charset="0"/>
                      </a:endParaRPr>
                    </a:p>
                  </a:txBody>
                  <a:tcPr/>
                </a:tc>
                <a:tc hMerge="1">
                  <a:txBody>
                    <a:bodyPr/>
                    <a:lstStyle/>
                    <a:p>
                      <a:endParaRPr lang="en-IN"/>
                    </a:p>
                  </a:txBody>
                  <a:tcPr/>
                </a:tc>
                <a:tc hMerge="1">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2"/>
                  </a:ext>
                </a:extLst>
              </a:tr>
              <a:tr h="529167">
                <a:tc gridSpan="4">
                  <a:txBody>
                    <a:bodyPr/>
                    <a:lstStyle/>
                    <a:p>
                      <a:endParaRPr lang="en-IN" sz="1600" dirty="0">
                        <a:latin typeface="Calibri" panose="020F0502020204030204" pitchFamily="34" charset="0"/>
                      </a:endParaRPr>
                    </a:p>
                  </a:txBody>
                  <a:tcPr/>
                </a:tc>
                <a:tc hMerge="1">
                  <a:txBody>
                    <a:bodyPr/>
                    <a:lstStyle/>
                    <a:p>
                      <a:endParaRPr lang="en-IN"/>
                    </a:p>
                  </a:txBody>
                  <a:tcPr/>
                </a:tc>
                <a:tc hMerge="1">
                  <a:txBody>
                    <a:bodyPr/>
                    <a:lstStyle/>
                    <a:p>
                      <a:endParaRPr lang="en-IN" sz="1600" dirty="0">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10003"/>
                  </a:ext>
                </a:extLst>
              </a:tr>
            </a:tbl>
          </a:graphicData>
        </a:graphic>
      </p:graphicFrame>
      <p:sp>
        <p:nvSpPr>
          <p:cNvPr id="34" name="Title"/>
          <p:cNvSpPr>
            <a:spLocks noGrp="1"/>
          </p:cNvSpPr>
          <p:nvPr>
            <p:ph type="body" sz="quarter" idx="13" hasCustomPrompt="1"/>
          </p:nvPr>
        </p:nvSpPr>
        <p:spPr>
          <a:xfrm>
            <a:off x="5070" y="260648"/>
            <a:ext cx="12186930" cy="504056"/>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Tx/>
              <a:buNone/>
              <a:tabLst/>
              <a:defRPr sz="2400" baseline="0">
                <a:solidFill>
                  <a:schemeClr val="bg1">
                    <a:lumMod val="50000"/>
                  </a:schemeClr>
                </a:solidFill>
              </a:defRPr>
            </a:lvl1pPr>
          </a:lstStyle>
          <a:p>
            <a:pPr lvl="0"/>
            <a:r>
              <a:rPr lang="en-IN" dirty="0"/>
              <a:t>ALL IS WELL</a:t>
            </a:r>
          </a:p>
        </p:txBody>
      </p:sp>
      <p:sp>
        <p:nvSpPr>
          <p:cNvPr id="14" name="logo 1"/>
          <p:cNvSpPr>
            <a:spLocks noGrp="1"/>
          </p:cNvSpPr>
          <p:nvPr>
            <p:ph sz="quarter" idx="31"/>
          </p:nvPr>
        </p:nvSpPr>
        <p:spPr>
          <a:xfrm>
            <a:off x="381000" y="155020"/>
            <a:ext cx="1106488" cy="791132"/>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Tree>
    <p:extLst>
      <p:ext uri="{BB962C8B-B14F-4D97-AF65-F5344CB8AC3E}">
        <p14:creationId xmlns:p14="http://schemas.microsoft.com/office/powerpoint/2010/main" val="302952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Image 1"/>
          <p:cNvSpPr>
            <a:spLocks noGrp="1"/>
          </p:cNvSpPr>
          <p:nvPr>
            <p:ph sz="quarter" idx="13"/>
          </p:nvPr>
        </p:nvSpPr>
        <p:spPr>
          <a:xfrm>
            <a:off x="143339" y="529651"/>
            <a:ext cx="4896544" cy="5564257"/>
          </a:xfrm>
          <a:ln w="9525">
            <a:noFill/>
          </a:ln>
        </p:spPr>
        <p:style>
          <a:lnRef idx="2">
            <a:schemeClr val="dk1"/>
          </a:lnRef>
          <a:fillRef idx="1001">
            <a:schemeClr val="lt1"/>
          </a:fillRef>
          <a:effectRef idx="0">
            <a:schemeClr val="dk1"/>
          </a:effectRef>
          <a:fontRef idx="none"/>
        </p:style>
        <p:txBody>
          <a:bodyPr/>
          <a:lstStyle>
            <a:lvl1pPr marL="0" indent="0" algn="l">
              <a:buFontTx/>
              <a:buNone/>
              <a:defRPr/>
            </a:lvl1pPr>
          </a:lstStyle>
          <a:p>
            <a:pPr lvl="0"/>
            <a:endParaRPr lang="en-IN" dirty="0"/>
          </a:p>
        </p:txBody>
      </p:sp>
      <p:sp>
        <p:nvSpPr>
          <p:cNvPr id="9" name="Desc 1"/>
          <p:cNvSpPr>
            <a:spLocks noGrp="1"/>
          </p:cNvSpPr>
          <p:nvPr>
            <p:ph type="body" sz="quarter" idx="14"/>
          </p:nvPr>
        </p:nvSpPr>
        <p:spPr>
          <a:xfrm>
            <a:off x="5135893" y="529650"/>
            <a:ext cx="6912768" cy="5564210"/>
          </a:xfrm>
          <a:ln>
            <a:noFill/>
          </a:ln>
        </p:spPr>
        <p:txBody>
          <a:bodyPr anchor="ctr">
            <a:normAutofit/>
          </a:bodyPr>
          <a:lstStyle>
            <a:lvl1pPr marL="0" indent="0" algn="l">
              <a:buNone/>
              <a:defRPr sz="1600"/>
            </a:lvl1pPr>
          </a:lstStyle>
          <a:p>
            <a:pPr lvl="0"/>
            <a:endParaRPr lang="en-IN" dirty="0"/>
          </a:p>
        </p:txBody>
      </p:sp>
      <p:sp>
        <p:nvSpPr>
          <p:cNvPr id="6" name="Date Placeholder 5"/>
          <p:cNvSpPr>
            <a:spLocks noGrp="1"/>
          </p:cNvSpPr>
          <p:nvPr>
            <p:ph type="dt" sz="half" idx="15"/>
          </p:nvPr>
        </p:nvSpPr>
        <p:spPr/>
        <p:txBody>
          <a:bodyPr/>
          <a:lstStyle/>
          <a:p>
            <a:fld id="{F37D66F8-896F-4862-B28F-DF74C359A7C9}"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11" name="Detail 1"/>
          <p:cNvSpPr>
            <a:spLocks noGrp="1"/>
          </p:cNvSpPr>
          <p:nvPr>
            <p:ph type="body" sz="quarter" idx="18"/>
          </p:nvPr>
        </p:nvSpPr>
        <p:spPr>
          <a:xfrm>
            <a:off x="139834" y="64798"/>
            <a:ext cx="11904000" cy="195850"/>
          </a:xfrm>
        </p:spPr>
        <p:txBody>
          <a:bodyPr>
            <a:normAutofit/>
          </a:bodyPr>
          <a:lstStyle>
            <a:lvl1pPr marL="0" indent="0" algn="ctr">
              <a:buNone/>
              <a:defRPr sz="800"/>
            </a:lvl1pPr>
          </a:lstStyle>
          <a:p>
            <a:pPr lvl="0"/>
            <a:endParaRPr lang="en-IN" dirty="0"/>
          </a:p>
        </p:txBody>
      </p:sp>
    </p:spTree>
    <p:extLst>
      <p:ext uri="{BB962C8B-B14F-4D97-AF65-F5344CB8AC3E}">
        <p14:creationId xmlns:p14="http://schemas.microsoft.com/office/powerpoint/2010/main" val="337678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Image 1"/>
          <p:cNvSpPr>
            <a:spLocks noGrp="1"/>
          </p:cNvSpPr>
          <p:nvPr>
            <p:ph sz="quarter" idx="13"/>
          </p:nvPr>
        </p:nvSpPr>
        <p:spPr>
          <a:xfrm>
            <a:off x="7152117" y="529041"/>
            <a:ext cx="4896544" cy="5564255"/>
          </a:xfrm>
          <a:ln w="9525">
            <a:noFill/>
          </a:ln>
        </p:spPr>
        <p:style>
          <a:lnRef idx="2">
            <a:schemeClr val="dk1"/>
          </a:lnRef>
          <a:fillRef idx="1001">
            <a:schemeClr val="lt1"/>
          </a:fillRef>
          <a:effectRef idx="0">
            <a:schemeClr val="dk1"/>
          </a:effectRef>
          <a:fontRef idx="none"/>
        </p:style>
        <p:txBody>
          <a:bodyPr/>
          <a:lstStyle>
            <a:lvl1pPr marL="0" indent="0" algn="l">
              <a:buFontTx/>
              <a:buNone/>
              <a:defRPr/>
            </a:lvl1pPr>
          </a:lstStyle>
          <a:p>
            <a:pPr lvl="0"/>
            <a:endParaRPr lang="en-IN" dirty="0"/>
          </a:p>
        </p:txBody>
      </p:sp>
      <p:sp>
        <p:nvSpPr>
          <p:cNvPr id="9" name="Desc 1"/>
          <p:cNvSpPr>
            <a:spLocks noGrp="1"/>
          </p:cNvSpPr>
          <p:nvPr>
            <p:ph type="body" sz="quarter" idx="14"/>
          </p:nvPr>
        </p:nvSpPr>
        <p:spPr>
          <a:xfrm>
            <a:off x="143339" y="529039"/>
            <a:ext cx="6912768" cy="5564210"/>
          </a:xfrm>
          <a:ln>
            <a:noFill/>
          </a:ln>
        </p:spPr>
        <p:txBody>
          <a:bodyPr anchor="ctr">
            <a:normAutofit/>
          </a:bodyPr>
          <a:lstStyle>
            <a:lvl1pPr marL="0" indent="0" algn="l">
              <a:buNone/>
              <a:defRPr sz="1600"/>
            </a:lvl1pPr>
          </a:lstStyle>
          <a:p>
            <a:pPr lvl="0"/>
            <a:endParaRPr lang="en-IN" dirty="0"/>
          </a:p>
        </p:txBody>
      </p:sp>
      <p:sp>
        <p:nvSpPr>
          <p:cNvPr id="6" name="Date Placeholder 5"/>
          <p:cNvSpPr>
            <a:spLocks noGrp="1"/>
          </p:cNvSpPr>
          <p:nvPr>
            <p:ph type="dt" sz="half" idx="15"/>
          </p:nvPr>
        </p:nvSpPr>
        <p:spPr/>
        <p:txBody>
          <a:bodyPr/>
          <a:lstStyle/>
          <a:p>
            <a:fld id="{BC2122AC-E34A-4D05-8F45-7A12856E2E41}"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11" name="Detail 1"/>
          <p:cNvSpPr>
            <a:spLocks noGrp="1"/>
          </p:cNvSpPr>
          <p:nvPr>
            <p:ph type="body" sz="quarter" idx="18"/>
          </p:nvPr>
        </p:nvSpPr>
        <p:spPr>
          <a:xfrm>
            <a:off x="139834" y="64798"/>
            <a:ext cx="11904000" cy="195850"/>
          </a:xfrm>
        </p:spPr>
        <p:txBody>
          <a:bodyPr>
            <a:normAutofit/>
          </a:bodyPr>
          <a:lstStyle>
            <a:lvl1pPr marL="0" indent="0" algn="ctr">
              <a:buNone/>
              <a:defRPr sz="800"/>
            </a:lvl1pPr>
          </a:lstStyle>
          <a:p>
            <a:pPr lvl="0"/>
            <a:endParaRPr lang="en-IN" dirty="0"/>
          </a:p>
        </p:txBody>
      </p:sp>
    </p:spTree>
    <p:extLst>
      <p:ext uri="{BB962C8B-B14F-4D97-AF65-F5344CB8AC3E}">
        <p14:creationId xmlns:p14="http://schemas.microsoft.com/office/powerpoint/2010/main" val="405998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B52951-48BC-4BD4-AA8B-797EF08C6719}" type="datetime1">
              <a:rPr lang="en-IN" smtClean="0"/>
              <a:t>09-05-2023</a:t>
            </a:fld>
            <a:endParaRPr lang="en-IN"/>
          </a:p>
        </p:txBody>
      </p:sp>
      <p:sp>
        <p:nvSpPr>
          <p:cNvPr id="4" name="Footer Placeholder 3"/>
          <p:cNvSpPr>
            <a:spLocks noGrp="1"/>
          </p:cNvSpPr>
          <p:nvPr>
            <p:ph type="ftr" sz="quarter" idx="11"/>
          </p:nvPr>
        </p:nvSpPr>
        <p:spPr/>
        <p:txBody>
          <a:bodyPr/>
          <a:lstStyle/>
          <a:p>
            <a:r>
              <a:rPr lang="en-IN" dirty="0"/>
              <a:t>Created by Com-Sur ™</a:t>
            </a:r>
          </a:p>
          <a:p>
            <a:r>
              <a:rPr lang="en-IN" dirty="0"/>
              <a:t>www.comsur.biz</a:t>
            </a:r>
          </a:p>
        </p:txBody>
      </p:sp>
      <p:sp>
        <p:nvSpPr>
          <p:cNvPr id="5" name="Slide Number Placeholder 4"/>
          <p:cNvSpPr>
            <a:spLocks noGrp="1"/>
          </p:cNvSpPr>
          <p:nvPr>
            <p:ph type="sldNum" sz="quarter" idx="12"/>
          </p:nvPr>
        </p:nvSpPr>
        <p:spPr/>
        <p:txBody>
          <a:bodyPr/>
          <a:lstStyle/>
          <a:p>
            <a:fld id="{1AF88B93-3407-4A3A-BA74-7BBCE5464794}" type="slidenum">
              <a:rPr lang="en-IN" smtClean="0"/>
              <a:t>‹#›</a:t>
            </a:fld>
            <a:endParaRPr lang="en-IN"/>
          </a:p>
        </p:txBody>
      </p:sp>
      <p:sp>
        <p:nvSpPr>
          <p:cNvPr id="7" name="Image 1"/>
          <p:cNvSpPr>
            <a:spLocks noGrp="1"/>
          </p:cNvSpPr>
          <p:nvPr>
            <p:ph sz="quarter" idx="13"/>
          </p:nvPr>
        </p:nvSpPr>
        <p:spPr>
          <a:xfrm>
            <a:off x="144000" y="360040"/>
            <a:ext cx="11904000" cy="2492896"/>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
        <p:nvSpPr>
          <p:cNvPr id="9" name="Desc 1"/>
          <p:cNvSpPr>
            <a:spLocks noGrp="1"/>
          </p:cNvSpPr>
          <p:nvPr>
            <p:ph type="body" sz="quarter" idx="14"/>
          </p:nvPr>
        </p:nvSpPr>
        <p:spPr>
          <a:xfrm>
            <a:off x="144000" y="2924945"/>
            <a:ext cx="11904000" cy="3312367"/>
          </a:xfrm>
          <a:ln>
            <a:noFill/>
          </a:ln>
        </p:spPr>
        <p:txBody>
          <a:bodyPr>
            <a:normAutofit/>
          </a:bodyPr>
          <a:lstStyle>
            <a:lvl1pPr marL="0" indent="0" algn="ctr">
              <a:buNone/>
              <a:defRPr sz="1600"/>
            </a:lvl1pPr>
          </a:lstStyle>
          <a:p>
            <a:pPr lvl="0"/>
            <a:endParaRPr lang="en-IN" dirty="0"/>
          </a:p>
        </p:txBody>
      </p:sp>
      <p:sp>
        <p:nvSpPr>
          <p:cNvPr id="8" name="Detail 1"/>
          <p:cNvSpPr>
            <a:spLocks noGrp="1"/>
          </p:cNvSpPr>
          <p:nvPr>
            <p:ph type="body" sz="quarter" idx="18"/>
          </p:nvPr>
        </p:nvSpPr>
        <p:spPr>
          <a:xfrm>
            <a:off x="139834" y="64798"/>
            <a:ext cx="11904000" cy="195850"/>
          </a:xfrm>
        </p:spPr>
        <p:txBody>
          <a:bodyPr>
            <a:normAutofit/>
          </a:bodyPr>
          <a:lstStyle>
            <a:lvl1pPr marL="0" indent="0" algn="ctr">
              <a:buNone/>
              <a:defRPr sz="800"/>
            </a:lvl1pPr>
          </a:lstStyle>
          <a:p>
            <a:pPr lvl="0"/>
            <a:endParaRPr lang="en-IN" dirty="0"/>
          </a:p>
        </p:txBody>
      </p:sp>
    </p:spTree>
    <p:extLst>
      <p:ext uri="{BB962C8B-B14F-4D97-AF65-F5344CB8AC3E}">
        <p14:creationId xmlns:p14="http://schemas.microsoft.com/office/powerpoint/2010/main" val="109831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1C9BE4-456C-46E9-A429-63F5CF24964E}" type="datetime1">
              <a:rPr lang="en-IN" smtClean="0"/>
              <a:t>09-05-2023</a:t>
            </a:fld>
            <a:endParaRPr lang="en-IN"/>
          </a:p>
        </p:txBody>
      </p:sp>
      <p:sp>
        <p:nvSpPr>
          <p:cNvPr id="4" name="Footer Placeholder 3"/>
          <p:cNvSpPr>
            <a:spLocks noGrp="1"/>
          </p:cNvSpPr>
          <p:nvPr>
            <p:ph type="ftr" sz="quarter" idx="11"/>
          </p:nvPr>
        </p:nvSpPr>
        <p:spPr/>
        <p:txBody>
          <a:bodyPr/>
          <a:lstStyle/>
          <a:p>
            <a:r>
              <a:rPr lang="en-IN" dirty="0"/>
              <a:t>Created by Com-Sur ™</a:t>
            </a:r>
          </a:p>
          <a:p>
            <a:r>
              <a:rPr lang="en-IN" dirty="0"/>
              <a:t>www.comsur.biz</a:t>
            </a:r>
          </a:p>
        </p:txBody>
      </p:sp>
      <p:sp>
        <p:nvSpPr>
          <p:cNvPr id="5" name="Slide Number Placeholder 4"/>
          <p:cNvSpPr>
            <a:spLocks noGrp="1"/>
          </p:cNvSpPr>
          <p:nvPr>
            <p:ph type="sldNum" sz="quarter" idx="12"/>
          </p:nvPr>
        </p:nvSpPr>
        <p:spPr/>
        <p:txBody>
          <a:bodyPr/>
          <a:lstStyle/>
          <a:p>
            <a:fld id="{1AF88B93-3407-4A3A-BA74-7BBCE5464794}" type="slidenum">
              <a:rPr lang="en-IN" smtClean="0"/>
              <a:t>‹#›</a:t>
            </a:fld>
            <a:endParaRPr lang="en-IN"/>
          </a:p>
        </p:txBody>
      </p:sp>
      <p:sp>
        <p:nvSpPr>
          <p:cNvPr id="7" name="Image 1"/>
          <p:cNvSpPr>
            <a:spLocks noGrp="1"/>
          </p:cNvSpPr>
          <p:nvPr>
            <p:ph sz="quarter" idx="13"/>
          </p:nvPr>
        </p:nvSpPr>
        <p:spPr>
          <a:xfrm>
            <a:off x="144000" y="3861048"/>
            <a:ext cx="11904000" cy="2376264"/>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
        <p:nvSpPr>
          <p:cNvPr id="9" name="Desc 1"/>
          <p:cNvSpPr>
            <a:spLocks noGrp="1"/>
          </p:cNvSpPr>
          <p:nvPr>
            <p:ph type="body" sz="quarter" idx="14"/>
          </p:nvPr>
        </p:nvSpPr>
        <p:spPr>
          <a:xfrm>
            <a:off x="143339" y="404664"/>
            <a:ext cx="11905323" cy="3338508"/>
          </a:xfrm>
          <a:ln>
            <a:noFill/>
          </a:ln>
        </p:spPr>
        <p:txBody>
          <a:bodyPr>
            <a:normAutofit/>
          </a:bodyPr>
          <a:lstStyle>
            <a:lvl1pPr marL="0" indent="0" algn="ctr">
              <a:buNone/>
              <a:defRPr sz="1600"/>
            </a:lvl1pPr>
          </a:lstStyle>
          <a:p>
            <a:pPr lvl="0"/>
            <a:endParaRPr lang="en-IN" dirty="0"/>
          </a:p>
        </p:txBody>
      </p:sp>
      <p:sp>
        <p:nvSpPr>
          <p:cNvPr id="8" name="Detail 1"/>
          <p:cNvSpPr>
            <a:spLocks noGrp="1"/>
          </p:cNvSpPr>
          <p:nvPr>
            <p:ph type="body" sz="quarter" idx="18"/>
          </p:nvPr>
        </p:nvSpPr>
        <p:spPr>
          <a:xfrm>
            <a:off x="139834" y="64798"/>
            <a:ext cx="11904000" cy="195850"/>
          </a:xfrm>
        </p:spPr>
        <p:txBody>
          <a:bodyPr>
            <a:normAutofit/>
          </a:bodyPr>
          <a:lstStyle>
            <a:lvl1pPr marL="0" indent="0" algn="ctr">
              <a:buNone/>
              <a:defRPr sz="800"/>
            </a:lvl1pPr>
          </a:lstStyle>
          <a:p>
            <a:pPr lvl="0"/>
            <a:endParaRPr lang="en-IN" dirty="0"/>
          </a:p>
        </p:txBody>
      </p:sp>
    </p:spTree>
    <p:extLst>
      <p:ext uri="{BB962C8B-B14F-4D97-AF65-F5344CB8AC3E}">
        <p14:creationId xmlns:p14="http://schemas.microsoft.com/office/powerpoint/2010/main" val="4030072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Image 1"/>
          <p:cNvSpPr>
            <a:spLocks noGrp="1"/>
          </p:cNvSpPr>
          <p:nvPr>
            <p:ph sz="quarter" idx="13"/>
          </p:nvPr>
        </p:nvSpPr>
        <p:spPr>
          <a:xfrm>
            <a:off x="143339" y="529041"/>
            <a:ext cx="4896544" cy="5564255"/>
          </a:xfrm>
          <a:ln w="9525">
            <a:noFill/>
          </a:ln>
        </p:spPr>
        <p:style>
          <a:lnRef idx="2">
            <a:schemeClr val="dk1"/>
          </a:lnRef>
          <a:fillRef idx="1001">
            <a:schemeClr val="lt1"/>
          </a:fillRef>
          <a:effectRef idx="0">
            <a:schemeClr val="dk1"/>
          </a:effectRef>
          <a:fontRef idx="none"/>
        </p:style>
        <p:txBody>
          <a:bodyPr anchor="t"/>
          <a:lstStyle>
            <a:lvl1pPr marL="0" indent="0" algn="l">
              <a:buFontTx/>
              <a:buNone/>
              <a:defRPr/>
            </a:lvl1pPr>
          </a:lstStyle>
          <a:p>
            <a:pPr lvl="0"/>
            <a:endParaRPr lang="en-IN" dirty="0"/>
          </a:p>
        </p:txBody>
      </p:sp>
      <p:sp>
        <p:nvSpPr>
          <p:cNvPr id="9" name="Desc 1"/>
          <p:cNvSpPr>
            <a:spLocks noGrp="1"/>
          </p:cNvSpPr>
          <p:nvPr>
            <p:ph type="body" sz="quarter" idx="14"/>
          </p:nvPr>
        </p:nvSpPr>
        <p:spPr>
          <a:xfrm>
            <a:off x="5135893" y="529039"/>
            <a:ext cx="6912768" cy="5564210"/>
          </a:xfrm>
          <a:ln>
            <a:noFill/>
          </a:ln>
        </p:spPr>
        <p:txBody>
          <a:bodyPr anchor="ctr">
            <a:normAutofit/>
          </a:bodyPr>
          <a:lstStyle>
            <a:lvl1pPr marL="0" indent="0" algn="l">
              <a:buNone/>
              <a:defRPr sz="1600"/>
            </a:lvl1pPr>
          </a:lstStyle>
          <a:p>
            <a:pPr lvl="0"/>
            <a:endParaRPr lang="en-IN" dirty="0"/>
          </a:p>
        </p:txBody>
      </p:sp>
      <p:sp>
        <p:nvSpPr>
          <p:cNvPr id="6" name="Date Placeholder 5"/>
          <p:cNvSpPr>
            <a:spLocks noGrp="1"/>
          </p:cNvSpPr>
          <p:nvPr>
            <p:ph type="dt" sz="half" idx="15"/>
          </p:nvPr>
        </p:nvSpPr>
        <p:spPr/>
        <p:txBody>
          <a:bodyPr/>
          <a:lstStyle/>
          <a:p>
            <a:fld id="{1A889B0C-F193-441F-94D0-11A7310D18D7}"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11" name="Detail 1"/>
          <p:cNvSpPr>
            <a:spLocks noGrp="1"/>
          </p:cNvSpPr>
          <p:nvPr>
            <p:ph type="body" sz="quarter" idx="18"/>
          </p:nvPr>
        </p:nvSpPr>
        <p:spPr>
          <a:xfrm>
            <a:off x="139834" y="64798"/>
            <a:ext cx="11904000" cy="195850"/>
          </a:xfrm>
        </p:spPr>
        <p:txBody>
          <a:bodyPr>
            <a:normAutofit/>
          </a:bodyPr>
          <a:lstStyle>
            <a:lvl1pPr marL="0" indent="0" algn="ctr">
              <a:buNone/>
              <a:defRPr sz="800"/>
            </a:lvl1pPr>
          </a:lstStyle>
          <a:p>
            <a:pPr lvl="0"/>
            <a:endParaRPr lang="en-IN" dirty="0"/>
          </a:p>
        </p:txBody>
      </p:sp>
    </p:spTree>
    <p:extLst>
      <p:ext uri="{BB962C8B-B14F-4D97-AF65-F5344CB8AC3E}">
        <p14:creationId xmlns:p14="http://schemas.microsoft.com/office/powerpoint/2010/main" val="85070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temLayout-2">
    <p:spTree>
      <p:nvGrpSpPr>
        <p:cNvPr id="1" name=""/>
        <p:cNvGrpSpPr/>
        <p:nvPr/>
      </p:nvGrpSpPr>
      <p:grpSpPr>
        <a:xfrm>
          <a:off x="0" y="0"/>
          <a:ext cx="0" cy="0"/>
          <a:chOff x="0" y="0"/>
          <a:chExt cx="0" cy="0"/>
        </a:xfrm>
      </p:grpSpPr>
      <p:sp>
        <p:nvSpPr>
          <p:cNvPr id="6" name="Date Placeholder 5"/>
          <p:cNvSpPr>
            <a:spLocks noGrp="1"/>
          </p:cNvSpPr>
          <p:nvPr>
            <p:ph type="dt" sz="half" idx="15"/>
          </p:nvPr>
        </p:nvSpPr>
        <p:spPr/>
        <p:txBody>
          <a:bodyPr/>
          <a:lstStyle/>
          <a:p>
            <a:fld id="{1C16B04E-1F9F-48FE-9369-31E48A59E1F0}" type="datetime1">
              <a:rPr lang="en-IN" smtClean="0"/>
              <a:t>09-05-2023</a:t>
            </a:fld>
            <a:endParaRPr lang="en-IN"/>
          </a:p>
        </p:txBody>
      </p:sp>
      <p:sp>
        <p:nvSpPr>
          <p:cNvPr id="8" name="Footer Placeholder 7"/>
          <p:cNvSpPr>
            <a:spLocks noGrp="1"/>
          </p:cNvSpPr>
          <p:nvPr>
            <p:ph type="ftr" sz="quarter" idx="16"/>
          </p:nvPr>
        </p:nvSpPr>
        <p:spPr/>
        <p:txBody>
          <a:bodyPr/>
          <a:lstStyle/>
          <a:p>
            <a:r>
              <a:rPr lang="en-IN" dirty="0"/>
              <a:t>Created by Com-Sur ™</a:t>
            </a:r>
          </a:p>
          <a:p>
            <a:r>
              <a:rPr lang="en-IN" dirty="0"/>
              <a:t>www.comsur.biz</a:t>
            </a:r>
          </a:p>
        </p:txBody>
      </p:sp>
      <p:sp>
        <p:nvSpPr>
          <p:cNvPr id="10" name="Slide Number Placeholder 9"/>
          <p:cNvSpPr>
            <a:spLocks noGrp="1"/>
          </p:cNvSpPr>
          <p:nvPr>
            <p:ph type="sldNum" sz="quarter" idx="17"/>
          </p:nvPr>
        </p:nvSpPr>
        <p:spPr/>
        <p:txBody>
          <a:bodyPr/>
          <a:lstStyle/>
          <a:p>
            <a:fld id="{1AF88B93-3407-4A3A-BA74-7BBCE5464794}" type="slidenum">
              <a:rPr lang="en-IN" smtClean="0"/>
              <a:t>‹#›</a:t>
            </a:fld>
            <a:endParaRPr lang="en-IN"/>
          </a:p>
        </p:txBody>
      </p:sp>
      <p:sp>
        <p:nvSpPr>
          <p:cNvPr id="7" name="Image 1"/>
          <p:cNvSpPr>
            <a:spLocks noGrp="1"/>
          </p:cNvSpPr>
          <p:nvPr>
            <p:ph sz="quarter" idx="13"/>
          </p:nvPr>
        </p:nvSpPr>
        <p:spPr>
          <a:xfrm>
            <a:off x="143339" y="1052736"/>
            <a:ext cx="4896544" cy="2560320"/>
          </a:xfrm>
          <a:ln w="9525">
            <a:noFill/>
          </a:ln>
        </p:spPr>
        <p:style>
          <a:lnRef idx="2">
            <a:schemeClr val="dk1"/>
          </a:lnRef>
          <a:fillRef idx="1001">
            <a:schemeClr val="lt1"/>
          </a:fillRef>
          <a:effectRef idx="0">
            <a:schemeClr val="dk1"/>
          </a:effectRef>
          <a:fontRef idx="none"/>
        </p:style>
        <p:txBody>
          <a:bodyPr anchor="t"/>
          <a:lstStyle>
            <a:lvl1pPr marL="0" indent="0" algn="l">
              <a:buFontTx/>
              <a:buNone/>
              <a:defRPr/>
            </a:lvl1pPr>
          </a:lstStyle>
          <a:p>
            <a:pPr lvl="0"/>
            <a:endParaRPr lang="en-IN" dirty="0"/>
          </a:p>
        </p:txBody>
      </p:sp>
      <p:sp>
        <p:nvSpPr>
          <p:cNvPr id="9" name="Desc 1"/>
          <p:cNvSpPr>
            <a:spLocks noGrp="1"/>
          </p:cNvSpPr>
          <p:nvPr>
            <p:ph type="body" sz="quarter" idx="14"/>
          </p:nvPr>
        </p:nvSpPr>
        <p:spPr>
          <a:xfrm>
            <a:off x="5130353" y="1328544"/>
            <a:ext cx="6912000" cy="2286000"/>
          </a:xfrm>
          <a:ln>
            <a:noFill/>
          </a:ln>
        </p:spPr>
        <p:txBody>
          <a:bodyPr anchor="ctr">
            <a:normAutofit/>
          </a:bodyPr>
          <a:lstStyle>
            <a:lvl1pPr marL="0" indent="0" algn="l">
              <a:buNone/>
              <a:defRPr sz="1600"/>
            </a:lvl1pPr>
          </a:lstStyle>
          <a:p>
            <a:pPr lvl="0"/>
            <a:endParaRPr lang="en-IN" dirty="0"/>
          </a:p>
        </p:txBody>
      </p:sp>
      <p:sp>
        <p:nvSpPr>
          <p:cNvPr id="11" name="Detail 1"/>
          <p:cNvSpPr>
            <a:spLocks noGrp="1"/>
          </p:cNvSpPr>
          <p:nvPr>
            <p:ph type="body" sz="quarter" idx="20"/>
          </p:nvPr>
        </p:nvSpPr>
        <p:spPr>
          <a:xfrm>
            <a:off x="5130353" y="1067236"/>
            <a:ext cx="6912000" cy="216764"/>
          </a:xfrm>
        </p:spPr>
        <p:txBody>
          <a:bodyPr>
            <a:normAutofit/>
          </a:bodyPr>
          <a:lstStyle>
            <a:lvl1pPr marL="0" indent="0" algn="l">
              <a:buNone/>
              <a:defRPr sz="800"/>
            </a:lvl1pPr>
          </a:lstStyle>
          <a:p>
            <a:pPr lvl="0"/>
            <a:endParaRPr lang="en-IN" dirty="0"/>
          </a:p>
        </p:txBody>
      </p:sp>
      <p:sp>
        <p:nvSpPr>
          <p:cNvPr id="3" name="Image 2"/>
          <p:cNvSpPr>
            <a:spLocks noGrp="1"/>
          </p:cNvSpPr>
          <p:nvPr>
            <p:ph sz="quarter" idx="18"/>
          </p:nvPr>
        </p:nvSpPr>
        <p:spPr>
          <a:xfrm>
            <a:off x="143339" y="3701792"/>
            <a:ext cx="4896000" cy="2560320"/>
          </a:xfrm>
        </p:spPr>
        <p:txBody>
          <a:bodyPr anchor="t"/>
          <a:lstStyle>
            <a:lvl1pPr marL="0" indent="0" algn="l">
              <a:buNone/>
              <a:defRPr/>
            </a:lvl1pPr>
          </a:lstStyle>
          <a:p>
            <a:pPr lvl="0"/>
            <a:endParaRPr lang="en-IN" dirty="0"/>
          </a:p>
        </p:txBody>
      </p:sp>
      <p:sp>
        <p:nvSpPr>
          <p:cNvPr id="5" name="Desc 2"/>
          <p:cNvSpPr>
            <a:spLocks noGrp="1"/>
          </p:cNvSpPr>
          <p:nvPr>
            <p:ph type="body" sz="quarter" idx="19"/>
          </p:nvPr>
        </p:nvSpPr>
        <p:spPr>
          <a:xfrm>
            <a:off x="5130353" y="3992840"/>
            <a:ext cx="6912000" cy="2286000"/>
          </a:xfrm>
        </p:spPr>
        <p:txBody>
          <a:bodyPr anchor="ctr">
            <a:normAutofit/>
          </a:bodyPr>
          <a:lstStyle>
            <a:lvl1pPr marL="0" indent="0">
              <a:buNone/>
              <a:defRPr sz="1600"/>
            </a:lvl1pPr>
          </a:lstStyle>
          <a:p>
            <a:pPr lvl="0"/>
            <a:endParaRPr lang="en-IN" dirty="0"/>
          </a:p>
        </p:txBody>
      </p:sp>
      <p:sp>
        <p:nvSpPr>
          <p:cNvPr id="12" name="Detail 2"/>
          <p:cNvSpPr>
            <a:spLocks noGrp="1"/>
          </p:cNvSpPr>
          <p:nvPr>
            <p:ph type="body" sz="quarter" idx="21"/>
          </p:nvPr>
        </p:nvSpPr>
        <p:spPr>
          <a:xfrm>
            <a:off x="5130353" y="3701052"/>
            <a:ext cx="6912000" cy="216764"/>
          </a:xfrm>
        </p:spPr>
        <p:txBody>
          <a:bodyPr>
            <a:normAutofit/>
          </a:bodyPr>
          <a:lstStyle>
            <a:lvl1pPr marL="0" indent="0" algn="l">
              <a:buNone/>
              <a:defRPr sz="800"/>
            </a:lvl1pPr>
          </a:lstStyle>
          <a:p>
            <a:pPr lvl="0"/>
            <a:endParaRPr lang="en-IN" dirty="0"/>
          </a:p>
        </p:txBody>
      </p:sp>
      <p:sp>
        <p:nvSpPr>
          <p:cNvPr id="13" name="logo 1"/>
          <p:cNvSpPr>
            <a:spLocks noGrp="1"/>
          </p:cNvSpPr>
          <p:nvPr>
            <p:ph sz="quarter" idx="31"/>
          </p:nvPr>
        </p:nvSpPr>
        <p:spPr>
          <a:xfrm>
            <a:off x="143339" y="116632"/>
            <a:ext cx="1106488" cy="791132"/>
          </a:xfrm>
          <a:ln w="9525">
            <a:noFill/>
          </a:ln>
        </p:spPr>
        <p:style>
          <a:lnRef idx="2">
            <a:schemeClr val="dk1"/>
          </a:lnRef>
          <a:fillRef idx="1001">
            <a:schemeClr val="lt1"/>
          </a:fillRef>
          <a:effectRef idx="0">
            <a:schemeClr val="dk1"/>
          </a:effectRef>
          <a:fontRef idx="none"/>
        </p:style>
        <p:txBody>
          <a:bodyPr anchor="ctr"/>
          <a:lstStyle>
            <a:lvl1pPr marL="0" indent="0" algn="ctr">
              <a:buFontTx/>
              <a:buNone/>
              <a:defRPr/>
            </a:lvl1pPr>
          </a:lstStyle>
          <a:p>
            <a:pPr lvl="0"/>
            <a:endParaRPr lang="en-IN" dirty="0"/>
          </a:p>
        </p:txBody>
      </p:sp>
    </p:spTree>
    <p:extLst>
      <p:ext uri="{BB962C8B-B14F-4D97-AF65-F5344CB8AC3E}">
        <p14:creationId xmlns:p14="http://schemas.microsoft.com/office/powerpoint/2010/main" val="229412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fld id="{C7B492A1-456F-4CEF-8726-38BDEAAE3798}" type="datetime1">
              <a:rPr lang="en-IN" smtClean="0"/>
              <a:t>09-05-2023</a:t>
            </a:fld>
            <a:endParaRPr lang="en-IN"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lang="en-IN" sz="1200" smtClean="0">
                <a:solidFill>
                  <a:schemeClr val="bg1">
                    <a:lumMod val="65000"/>
                  </a:schemeClr>
                </a:solidFill>
              </a:defRPr>
            </a:lvl1pPr>
          </a:lstStyle>
          <a:p>
            <a:r>
              <a:rPr lang="en-IN" dirty="0"/>
              <a:t>Created by Com-Sur ™</a:t>
            </a:r>
          </a:p>
          <a:p>
            <a:r>
              <a:rPr lang="en-IN" dirty="0"/>
              <a:t>www.comsur.biz</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1AF88B93-3407-4A3A-BA74-7BBCE5464794}" type="slidenum">
              <a:rPr lang="en-IN" smtClean="0"/>
              <a:pPr/>
              <a:t>‹#›</a:t>
            </a:fld>
            <a:endParaRPr lang="en-IN" dirty="0"/>
          </a:p>
        </p:txBody>
      </p:sp>
    </p:spTree>
    <p:extLst>
      <p:ext uri="{BB962C8B-B14F-4D97-AF65-F5344CB8AC3E}">
        <p14:creationId xmlns:p14="http://schemas.microsoft.com/office/powerpoint/2010/main" val="2816791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2.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portedTo"/>
          <p:cNvSpPr>
            <a:spLocks noGrp="1"/>
          </p:cNvSpPr>
          <p:nvPr>
            <p:ph type="body" sz="quarter" idx="27"/>
          </p:nvPr>
        </p:nvSpPr>
        <p:spPr>
          <a:xfrm flipH="1">
            <a:off x="6136144" y="5524196"/>
            <a:ext cx="5677904" cy="458703"/>
          </a:xfrm>
        </p:spPr>
        <p:txBody>
          <a:bodyPr>
            <a:normAutofit/>
          </a:bodyPr>
          <a:lstStyle/>
          <a:p>
            <a:r>
              <a:rPr dirty="0">
                <a:solidFill>
                  <a:srgbClr val="C00000"/>
                </a:solidFill>
              </a:rPr>
              <a:t>Reported</a:t>
            </a:r>
            <a:r>
              <a:rPr dirty="0"/>
              <a:t> </a:t>
            </a:r>
            <a:r>
              <a:rPr dirty="0">
                <a:solidFill>
                  <a:srgbClr val="C00000"/>
                </a:solidFill>
              </a:rPr>
              <a:t>To</a:t>
            </a:r>
            <a:r>
              <a:rPr dirty="0"/>
              <a:t>: </a:t>
            </a:r>
            <a:r>
              <a:rPr lang="en-IN" dirty="0"/>
              <a:t>Ms. XYZ</a:t>
            </a:r>
            <a:r>
              <a:rPr dirty="0"/>
              <a:t> - Head of Security</a:t>
            </a:r>
          </a:p>
        </p:txBody>
      </p:sp>
      <p:sp>
        <p:nvSpPr>
          <p:cNvPr id="15" name="ReportedBy"/>
          <p:cNvSpPr>
            <a:spLocks noGrp="1"/>
          </p:cNvSpPr>
          <p:nvPr>
            <p:ph type="body" sz="quarter" idx="22"/>
          </p:nvPr>
        </p:nvSpPr>
        <p:spPr>
          <a:xfrm flipH="1">
            <a:off x="403285" y="5524196"/>
            <a:ext cx="5644800" cy="458703"/>
          </a:xfrm>
        </p:spPr>
        <p:txBody>
          <a:bodyPr>
            <a:normAutofit/>
          </a:bodyPr>
          <a:lstStyle/>
          <a:p>
            <a:r>
              <a:rPr dirty="0">
                <a:solidFill>
                  <a:srgbClr val="C00000"/>
                </a:solidFill>
              </a:rPr>
              <a:t>Reported</a:t>
            </a:r>
            <a:r>
              <a:rPr dirty="0"/>
              <a:t> </a:t>
            </a:r>
            <a:r>
              <a:rPr dirty="0">
                <a:solidFill>
                  <a:srgbClr val="C00000"/>
                </a:solidFill>
              </a:rPr>
              <a:t>By</a:t>
            </a:r>
            <a:r>
              <a:rPr dirty="0"/>
              <a:t>: </a:t>
            </a:r>
            <a:r>
              <a:rPr lang="en-IN" dirty="0"/>
              <a:t>Mr. ABC</a:t>
            </a:r>
            <a:r>
              <a:rPr dirty="0"/>
              <a:t> - Branch Manager</a:t>
            </a:r>
          </a:p>
        </p:txBody>
      </p:sp>
      <p:sp>
        <p:nvSpPr>
          <p:cNvPr id="19" name="CategoryPeculiarty"/>
          <p:cNvSpPr>
            <a:spLocks noGrp="1"/>
          </p:cNvSpPr>
          <p:nvPr>
            <p:ph type="body" sz="quarter" idx="26"/>
          </p:nvPr>
        </p:nvSpPr>
        <p:spPr>
          <a:xfrm flipH="1">
            <a:off x="6131434" y="4461954"/>
            <a:ext cx="5649510" cy="983270"/>
          </a:xfrm>
        </p:spPr>
        <p:txBody>
          <a:bodyPr>
            <a:normAutofit/>
          </a:bodyPr>
          <a:lstStyle/>
          <a:p>
            <a:r>
              <a:rPr dirty="0"/>
              <a:t>Category Peculiarity: </a:t>
            </a:r>
            <a:r>
              <a:rPr dirty="0">
                <a:solidFill>
                  <a:srgbClr val="C00000"/>
                </a:solidFill>
              </a:rPr>
              <a:t>Weak Walls</a:t>
            </a:r>
          </a:p>
        </p:txBody>
      </p:sp>
      <p:sp>
        <p:nvSpPr>
          <p:cNvPr id="14" name="Category"/>
          <p:cNvSpPr>
            <a:spLocks noGrp="1"/>
          </p:cNvSpPr>
          <p:nvPr>
            <p:ph type="body" sz="quarter" idx="21"/>
          </p:nvPr>
        </p:nvSpPr>
        <p:spPr>
          <a:xfrm flipH="1">
            <a:off x="403285" y="4461954"/>
            <a:ext cx="5644800" cy="983270"/>
          </a:xfrm>
        </p:spPr>
        <p:txBody>
          <a:bodyPr>
            <a:normAutofit/>
          </a:bodyPr>
          <a:lstStyle/>
          <a:p>
            <a:r>
              <a:rPr dirty="0"/>
              <a:t>Category: </a:t>
            </a:r>
            <a:r>
              <a:rPr dirty="0">
                <a:solidFill>
                  <a:srgbClr val="C00000"/>
                </a:solidFill>
              </a:rPr>
              <a:t>Attempted Theft</a:t>
            </a:r>
          </a:p>
        </p:txBody>
      </p:sp>
      <p:sp>
        <p:nvSpPr>
          <p:cNvPr id="18" name="LocationPeculiarty"/>
          <p:cNvSpPr>
            <a:spLocks noGrp="1"/>
          </p:cNvSpPr>
          <p:nvPr>
            <p:ph type="body" sz="quarter" idx="25"/>
          </p:nvPr>
        </p:nvSpPr>
        <p:spPr>
          <a:xfrm flipH="1">
            <a:off x="6095999" y="3378929"/>
            <a:ext cx="5690371" cy="1046767"/>
          </a:xfrm>
        </p:spPr>
        <p:txBody>
          <a:bodyPr>
            <a:normAutofit/>
          </a:bodyPr>
          <a:lstStyle/>
          <a:p>
            <a:r>
              <a:rPr dirty="0"/>
              <a:t>Location</a:t>
            </a:r>
            <a:r>
              <a:rPr lang="en-IN" dirty="0"/>
              <a:t> Peculiarity:</a:t>
            </a:r>
            <a:r>
              <a:rPr dirty="0"/>
              <a:t> </a:t>
            </a:r>
            <a:r>
              <a:rPr lang="en-IN" dirty="0">
                <a:solidFill>
                  <a:srgbClr val="C00000"/>
                </a:solidFill>
              </a:rPr>
              <a:t>Secluded a</a:t>
            </a:r>
            <a:r>
              <a:rPr dirty="0">
                <a:solidFill>
                  <a:srgbClr val="C00000"/>
                </a:solidFill>
              </a:rPr>
              <a:t>rea</a:t>
            </a:r>
          </a:p>
        </p:txBody>
      </p:sp>
      <p:sp>
        <p:nvSpPr>
          <p:cNvPr id="13" name="Location"/>
          <p:cNvSpPr>
            <a:spLocks noGrp="1"/>
          </p:cNvSpPr>
          <p:nvPr>
            <p:ph type="body" sz="quarter" idx="20"/>
          </p:nvPr>
        </p:nvSpPr>
        <p:spPr>
          <a:xfrm flipH="1">
            <a:off x="407367" y="3378930"/>
            <a:ext cx="5644800" cy="1081597"/>
          </a:xfrm>
        </p:spPr>
        <p:txBody>
          <a:bodyPr>
            <a:normAutofit/>
          </a:bodyPr>
          <a:lstStyle/>
          <a:p>
            <a:r>
              <a:rPr dirty="0"/>
              <a:t>Location: </a:t>
            </a:r>
            <a:r>
              <a:rPr lang="en-IN" dirty="0">
                <a:solidFill>
                  <a:srgbClr val="0070C0"/>
                </a:solidFill>
              </a:rPr>
              <a:t>Mention </a:t>
            </a:r>
            <a:endParaRPr dirty="0">
              <a:solidFill>
                <a:srgbClr val="C00000"/>
              </a:solidFill>
            </a:endParaRPr>
          </a:p>
        </p:txBody>
      </p:sp>
      <p:sp>
        <p:nvSpPr>
          <p:cNvPr id="17" name="TimePeculiarty"/>
          <p:cNvSpPr>
            <a:spLocks noGrp="1"/>
          </p:cNvSpPr>
          <p:nvPr>
            <p:ph type="body" sz="quarter" idx="24"/>
          </p:nvPr>
        </p:nvSpPr>
        <p:spPr>
          <a:xfrm flipH="1">
            <a:off x="6096000" y="2347973"/>
            <a:ext cx="5690370" cy="983279"/>
          </a:xfrm>
        </p:spPr>
        <p:txBody>
          <a:bodyPr>
            <a:normAutofit/>
          </a:bodyPr>
          <a:lstStyle/>
          <a:p>
            <a:r>
              <a:rPr dirty="0"/>
              <a:t>Time Peculiarity: </a:t>
            </a:r>
            <a:r>
              <a:rPr lang="en-IN" dirty="0">
                <a:solidFill>
                  <a:srgbClr val="C00000"/>
                </a:solidFill>
              </a:rPr>
              <a:t>Early morning</a:t>
            </a:r>
            <a:endParaRPr dirty="0">
              <a:solidFill>
                <a:srgbClr val="C00000"/>
              </a:solidFill>
            </a:endParaRPr>
          </a:p>
        </p:txBody>
      </p:sp>
      <p:sp>
        <p:nvSpPr>
          <p:cNvPr id="12" name="DatePeculiarity"/>
          <p:cNvSpPr>
            <a:spLocks noGrp="1"/>
          </p:cNvSpPr>
          <p:nvPr>
            <p:ph type="body" sz="quarter" idx="19"/>
          </p:nvPr>
        </p:nvSpPr>
        <p:spPr>
          <a:xfrm flipH="1">
            <a:off x="407367" y="2347973"/>
            <a:ext cx="5645849" cy="983270"/>
          </a:xfrm>
        </p:spPr>
        <p:txBody>
          <a:bodyPr>
            <a:normAutofit/>
          </a:bodyPr>
          <a:lstStyle/>
          <a:p>
            <a:r>
              <a:rPr dirty="0"/>
              <a:t>Date Peculiarity: </a:t>
            </a:r>
            <a:r>
              <a:rPr lang="en-IN" dirty="0">
                <a:solidFill>
                  <a:srgbClr val="C00000"/>
                </a:solidFill>
              </a:rPr>
              <a:t>Sunday</a:t>
            </a:r>
            <a:endParaRPr dirty="0">
              <a:solidFill>
                <a:srgbClr val="C00000"/>
              </a:solidFill>
            </a:endParaRPr>
          </a:p>
        </p:txBody>
      </p:sp>
      <p:sp>
        <p:nvSpPr>
          <p:cNvPr id="16" name="AmountOfLoss"/>
          <p:cNvSpPr>
            <a:spLocks noGrp="1"/>
          </p:cNvSpPr>
          <p:nvPr>
            <p:ph type="body" sz="quarter" idx="23"/>
          </p:nvPr>
        </p:nvSpPr>
        <p:spPr>
          <a:xfrm flipH="1">
            <a:off x="6096000" y="1837570"/>
            <a:ext cx="5718048" cy="458703"/>
          </a:xfrm>
        </p:spPr>
        <p:txBody>
          <a:bodyPr>
            <a:normAutofit/>
          </a:bodyPr>
          <a:lstStyle/>
          <a:p>
            <a:r>
              <a:rPr dirty="0"/>
              <a:t>Amount of Loss: </a:t>
            </a:r>
            <a:r>
              <a:rPr lang="en-IN" dirty="0">
                <a:solidFill>
                  <a:srgbClr val="0070C0"/>
                </a:solidFill>
              </a:rPr>
              <a:t>Mention loss if any</a:t>
            </a:r>
            <a:endParaRPr dirty="0"/>
          </a:p>
        </p:txBody>
      </p:sp>
      <p:sp>
        <p:nvSpPr>
          <p:cNvPr id="11" name="IncidentDateTime"/>
          <p:cNvSpPr>
            <a:spLocks noGrp="1"/>
          </p:cNvSpPr>
          <p:nvPr>
            <p:ph type="body" sz="quarter" idx="18"/>
          </p:nvPr>
        </p:nvSpPr>
        <p:spPr>
          <a:xfrm flipH="1">
            <a:off x="410539" y="1818169"/>
            <a:ext cx="5642678" cy="458703"/>
          </a:xfrm>
        </p:spPr>
        <p:txBody>
          <a:bodyPr>
            <a:normAutofit fontScale="70000" lnSpcReduction="20000"/>
          </a:bodyPr>
          <a:lstStyle/>
          <a:p>
            <a:r>
              <a:rPr dirty="0"/>
              <a:t>Incident </a:t>
            </a:r>
            <a:r>
              <a:rPr dirty="0">
                <a:solidFill>
                  <a:srgbClr val="C00000"/>
                </a:solidFill>
              </a:rPr>
              <a:t>From</a:t>
            </a:r>
            <a:r>
              <a:rPr dirty="0"/>
              <a:t>:</a:t>
            </a:r>
            <a:r>
              <a:rPr lang="en-IN" dirty="0"/>
              <a:t> </a:t>
            </a:r>
            <a:r>
              <a:rPr lang="en-IN" dirty="0">
                <a:solidFill>
                  <a:srgbClr val="0070C0"/>
                </a:solidFill>
              </a:rPr>
              <a:t>00:00:00 time</a:t>
            </a:r>
            <a:r>
              <a:rPr dirty="0">
                <a:solidFill>
                  <a:srgbClr val="0070C0"/>
                </a:solidFill>
              </a:rPr>
              <a:t> </a:t>
            </a:r>
            <a:r>
              <a:rPr lang="en-IN" dirty="0">
                <a:solidFill>
                  <a:srgbClr val="0070C0"/>
                </a:solidFill>
              </a:rPr>
              <a:t> </a:t>
            </a:r>
            <a:r>
              <a:rPr dirty="0"/>
              <a:t>
Incident </a:t>
            </a:r>
            <a:r>
              <a:rPr dirty="0">
                <a:solidFill>
                  <a:srgbClr val="C00000"/>
                </a:solidFill>
              </a:rPr>
              <a:t>To</a:t>
            </a:r>
            <a:r>
              <a:rPr dirty="0"/>
              <a:t>: </a:t>
            </a:r>
            <a:r>
              <a:rPr lang="en-IN" dirty="0">
                <a:solidFill>
                  <a:srgbClr val="0070C0"/>
                </a:solidFill>
              </a:rPr>
              <a:t>00:00:00 time</a:t>
            </a:r>
            <a:endParaRPr dirty="0">
              <a:solidFill>
                <a:srgbClr val="0070C0"/>
              </a:solidFill>
            </a:endParaRPr>
          </a:p>
        </p:txBody>
      </p:sp>
      <p:sp>
        <p:nvSpPr>
          <p:cNvPr id="46" name="Seriousness"/>
          <p:cNvSpPr>
            <a:spLocks noGrp="1"/>
          </p:cNvSpPr>
          <p:nvPr>
            <p:ph type="body" sz="quarter" idx="17"/>
          </p:nvPr>
        </p:nvSpPr>
        <p:spPr>
          <a:xfrm flipH="1">
            <a:off x="8978059" y="1260338"/>
            <a:ext cx="2808312" cy="540000"/>
          </a:xfrm>
        </p:spPr>
        <p:txBody>
          <a:bodyPr>
            <a:normAutofit/>
          </a:bodyPr>
          <a:lstStyle/>
          <a:p>
            <a:r>
              <a:rPr dirty="0"/>
              <a:t>Seriousness: </a:t>
            </a:r>
            <a:r>
              <a:rPr dirty="0">
                <a:solidFill>
                  <a:srgbClr val="C00000"/>
                </a:solidFill>
              </a:rPr>
              <a:t>High</a:t>
            </a:r>
          </a:p>
        </p:txBody>
      </p:sp>
      <p:sp>
        <p:nvSpPr>
          <p:cNvPr id="45" name="Type"/>
          <p:cNvSpPr>
            <a:spLocks noGrp="1"/>
          </p:cNvSpPr>
          <p:nvPr>
            <p:ph type="body" sz="quarter" idx="16"/>
          </p:nvPr>
        </p:nvSpPr>
        <p:spPr>
          <a:xfrm flipH="1">
            <a:off x="6104230" y="1260338"/>
            <a:ext cx="2808312" cy="540000"/>
          </a:xfrm>
        </p:spPr>
        <p:txBody>
          <a:bodyPr>
            <a:normAutofit/>
          </a:bodyPr>
          <a:lstStyle/>
          <a:p>
            <a:r>
              <a:rPr dirty="0"/>
              <a:t>Type: </a:t>
            </a:r>
            <a:r>
              <a:rPr dirty="0">
                <a:solidFill>
                  <a:srgbClr val="C00000"/>
                </a:solidFill>
              </a:rPr>
              <a:t>Confidential</a:t>
            </a:r>
          </a:p>
        </p:txBody>
      </p:sp>
      <p:sp>
        <p:nvSpPr>
          <p:cNvPr id="44" name="ReportDate"/>
          <p:cNvSpPr>
            <a:spLocks noGrp="1"/>
          </p:cNvSpPr>
          <p:nvPr>
            <p:ph type="body" sz="quarter" idx="15"/>
          </p:nvPr>
        </p:nvSpPr>
        <p:spPr>
          <a:xfrm flipH="1">
            <a:off x="3244906" y="1260338"/>
            <a:ext cx="2808312" cy="540000"/>
          </a:xfrm>
        </p:spPr>
        <p:txBody>
          <a:bodyPr>
            <a:normAutofit/>
          </a:bodyPr>
          <a:lstStyle/>
          <a:p>
            <a:r>
              <a:rPr dirty="0"/>
              <a:t>Date: </a:t>
            </a:r>
            <a:r>
              <a:rPr lang="en-IN" dirty="0">
                <a:solidFill>
                  <a:srgbClr val="0070C0"/>
                </a:solidFill>
              </a:rPr>
              <a:t>Mention  </a:t>
            </a:r>
            <a:endParaRPr dirty="0">
              <a:solidFill>
                <a:srgbClr val="0070C0"/>
              </a:solidFill>
            </a:endParaRPr>
          </a:p>
        </p:txBody>
      </p:sp>
      <p:sp>
        <p:nvSpPr>
          <p:cNvPr id="43" name="ReportNo"/>
          <p:cNvSpPr>
            <a:spLocks noGrp="1"/>
          </p:cNvSpPr>
          <p:nvPr>
            <p:ph type="body" sz="quarter" idx="14"/>
          </p:nvPr>
        </p:nvSpPr>
        <p:spPr>
          <a:xfrm flipH="1">
            <a:off x="407367" y="1260338"/>
            <a:ext cx="2808312" cy="540000"/>
          </a:xfrm>
        </p:spPr>
        <p:txBody>
          <a:bodyPr>
            <a:normAutofit/>
          </a:bodyPr>
          <a:lstStyle/>
          <a:p>
            <a:r>
              <a:rPr dirty="0"/>
              <a:t>Report No.: </a:t>
            </a:r>
            <a:r>
              <a:rPr lang="en-IN" dirty="0">
                <a:solidFill>
                  <a:srgbClr val="0070C0"/>
                </a:solidFill>
              </a:rPr>
              <a:t>Mention </a:t>
            </a:r>
            <a:endParaRPr dirty="0"/>
          </a:p>
        </p:txBody>
      </p:sp>
      <p:sp>
        <p:nvSpPr>
          <p:cNvPr id="34" name="Title"/>
          <p:cNvSpPr>
            <a:spLocks noGrp="1"/>
          </p:cNvSpPr>
          <p:nvPr>
            <p:ph type="body" sz="quarter" idx="13" hasCustomPrompt="1"/>
          </p:nvPr>
        </p:nvSpPr>
        <p:spPr>
          <a:xfrm>
            <a:off x="5070" y="260648"/>
            <a:ext cx="12186930" cy="504056"/>
          </a:xfrm>
        </p:spPr>
        <p:txBody>
          <a:bodyPr>
            <a:normAutofit fontScale="25000" lnSpcReduction="20000"/>
          </a:bodyPr>
          <a:lstStyle/>
          <a:p>
            <a:r>
              <a:rPr sz="17600" dirty="0">
                <a:solidFill>
                  <a:schemeClr val="tx1"/>
                </a:solidFill>
              </a:rPr>
              <a:t>ATTEMPTED ATM THEFT</a:t>
            </a:r>
            <a:r>
              <a:rPr dirty="0"/>
              <a:t>
</a:t>
            </a:r>
          </a:p>
        </p:txBody>
      </p:sp>
      <p:sp>
        <p:nvSpPr>
          <p:cNvPr id="3" name="Footer Placeholder 2"/>
          <p:cNvSpPr>
            <a:spLocks noGrp="1"/>
          </p:cNvSpPr>
          <p:nvPr>
            <p:ph type="ftr" sz="quarter" idx="33"/>
          </p:nvPr>
        </p:nvSpPr>
        <p:spPr>
          <a:xfrm>
            <a:off x="4173830" y="6414789"/>
            <a:ext cx="3860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Created by </a:t>
            </a:r>
            <a:r>
              <a:rPr kumimoji="0" lang="en-IN" sz="1200" b="0" i="0" u="none" strike="noStrike" kern="1200" cap="none" spc="0" normalizeH="0" baseline="0" noProof="0" dirty="0" err="1">
                <a:ln>
                  <a:noFill/>
                </a:ln>
                <a:solidFill>
                  <a:prstClr val="white">
                    <a:lumMod val="65000"/>
                  </a:prstClr>
                </a:solidFill>
                <a:effectLst/>
                <a:uLnTx/>
                <a:uFillTx/>
                <a:latin typeface="Calibri" panose="020F0502020204030204"/>
                <a:ea typeface="+mn-ea"/>
                <a:cs typeface="+mn-cs"/>
              </a:rPr>
              <a:t>Com-Sur</a:t>
            </a:r>
            <a:r>
              <a:rPr kumimoji="0" lang="en-IN"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www.comsur.biz</a:t>
            </a:r>
          </a:p>
        </p:txBody>
      </p:sp>
      <p:sp>
        <p:nvSpPr>
          <p:cNvPr id="4" name="Slide Number Placeholder 3"/>
          <p:cNvSpPr>
            <a:spLocks noGrp="1"/>
          </p:cNvSpPr>
          <p:nvPr>
            <p:ph type="sldNum"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88B93-3407-4A3A-BA74-7BBCE5464794}" type="slidenum">
              <a:rPr kumimoji="0" lang="en-IN"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616804F4-546A-C272-9B90-5D87A6A4BE73}"/>
              </a:ext>
            </a:extLst>
          </p:cNvPr>
          <p:cNvSpPr/>
          <p:nvPr/>
        </p:nvSpPr>
        <p:spPr>
          <a:xfrm>
            <a:off x="328100" y="2229185"/>
            <a:ext cx="2695011" cy="654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236AD96A-59D5-6EE6-DA30-909A11E7530F}"/>
              </a:ext>
            </a:extLst>
          </p:cNvPr>
          <p:cNvSpPr/>
          <p:nvPr/>
        </p:nvSpPr>
        <p:spPr>
          <a:xfrm>
            <a:off x="6048085" y="2207451"/>
            <a:ext cx="3278149" cy="654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86F832D-BD2A-1DDB-E08E-BCADBE44C47D}"/>
              </a:ext>
            </a:extLst>
          </p:cNvPr>
          <p:cNvSpPr/>
          <p:nvPr/>
        </p:nvSpPr>
        <p:spPr>
          <a:xfrm>
            <a:off x="328100" y="3234104"/>
            <a:ext cx="2612572" cy="654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69BE93E2-9525-D29F-36EC-3CA38BBE6F41}"/>
              </a:ext>
            </a:extLst>
          </p:cNvPr>
          <p:cNvSpPr/>
          <p:nvPr/>
        </p:nvSpPr>
        <p:spPr>
          <a:xfrm>
            <a:off x="6048085" y="3236503"/>
            <a:ext cx="3614282" cy="654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 </a:t>
            </a:r>
            <a:endParaRPr lang="en-IN" dirty="0"/>
          </a:p>
        </p:txBody>
      </p:sp>
      <p:sp>
        <p:nvSpPr>
          <p:cNvPr id="8" name="Oval 7">
            <a:extLst>
              <a:ext uri="{FF2B5EF4-FFF2-40B4-BE49-F238E27FC236}">
                <a16:creationId xmlns:a16="http://schemas.microsoft.com/office/drawing/2014/main" id="{9756AC35-C685-EFEF-799B-9333F31053AE}"/>
              </a:ext>
            </a:extLst>
          </p:cNvPr>
          <p:cNvSpPr/>
          <p:nvPr/>
        </p:nvSpPr>
        <p:spPr>
          <a:xfrm>
            <a:off x="6043709" y="4308323"/>
            <a:ext cx="3614282" cy="654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 </a:t>
            </a:r>
            <a:endParaRPr lang="en-IN" dirty="0"/>
          </a:p>
        </p:txBody>
      </p:sp>
      <p:sp>
        <p:nvSpPr>
          <p:cNvPr id="9" name="Oval 8">
            <a:extLst>
              <a:ext uri="{FF2B5EF4-FFF2-40B4-BE49-F238E27FC236}">
                <a16:creationId xmlns:a16="http://schemas.microsoft.com/office/drawing/2014/main" id="{B37B8DAE-E52F-296C-3B8E-3E826ECE4CED}"/>
              </a:ext>
            </a:extLst>
          </p:cNvPr>
          <p:cNvSpPr/>
          <p:nvPr/>
        </p:nvSpPr>
        <p:spPr>
          <a:xfrm>
            <a:off x="319936" y="4310739"/>
            <a:ext cx="3614282" cy="654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 </a:t>
            </a:r>
            <a:endParaRPr lang="en-IN" dirty="0"/>
          </a:p>
        </p:txBody>
      </p:sp>
      <p:sp>
        <p:nvSpPr>
          <p:cNvPr id="10" name="Desc 1">
            <a:extLst>
              <a:ext uri="{FF2B5EF4-FFF2-40B4-BE49-F238E27FC236}">
                <a16:creationId xmlns:a16="http://schemas.microsoft.com/office/drawing/2014/main" id="{908579BA-47C2-F676-052E-440E840C84FA}"/>
              </a:ext>
            </a:extLst>
          </p:cNvPr>
          <p:cNvSpPr txBox="1">
            <a:spLocks/>
          </p:cNvSpPr>
          <p:nvPr/>
        </p:nvSpPr>
        <p:spPr>
          <a:xfrm>
            <a:off x="143999" y="6006993"/>
            <a:ext cx="11904000" cy="1080071"/>
          </a:xfrm>
          <a:prstGeom prst="rect">
            <a:avLst/>
          </a:prstGeom>
          <a:ln>
            <a:noFill/>
          </a:ln>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C00000"/>
                </a:solidFill>
              </a:rPr>
              <a:t>MOCK DATA</a:t>
            </a:r>
          </a:p>
        </p:txBody>
      </p:sp>
    </p:spTree>
    <p:extLst>
      <p:ext uri="{BB962C8B-B14F-4D97-AF65-F5344CB8AC3E}">
        <p14:creationId xmlns:p14="http://schemas.microsoft.com/office/powerpoint/2010/main" val="386612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ommendedAction"/>
          <p:cNvSpPr>
            <a:spLocks noGrp="1"/>
          </p:cNvSpPr>
          <p:nvPr>
            <p:ph type="body" sz="quarter" idx="20"/>
          </p:nvPr>
        </p:nvSpPr>
        <p:spPr>
          <a:xfrm flipH="1">
            <a:off x="407365" y="5085184"/>
            <a:ext cx="11379002" cy="993135"/>
          </a:xfrm>
        </p:spPr>
        <p:txBody>
          <a:bodyPr>
            <a:normAutofit fontScale="92500"/>
          </a:bodyPr>
          <a:lstStyle/>
          <a:p>
            <a:r>
              <a:rPr dirty="0">
                <a:solidFill>
                  <a:srgbClr val="0070C0"/>
                </a:solidFill>
              </a:rPr>
              <a:t>Action Recommended</a:t>
            </a:r>
            <a:r>
              <a:rPr dirty="0"/>
              <a:t>: 1) ATM rooms to be made secure across all branches 2) Better monitoring systems are needed 3) Bank should consider adding more lights at such sites. Also, ATMs in such secluded areas should be avoided, going forward.
</a:t>
            </a:r>
          </a:p>
        </p:txBody>
      </p:sp>
      <p:sp>
        <p:nvSpPr>
          <p:cNvPr id="18" name="ActionTaken"/>
          <p:cNvSpPr>
            <a:spLocks noGrp="1"/>
          </p:cNvSpPr>
          <p:nvPr>
            <p:ph type="body" sz="quarter" idx="19"/>
          </p:nvPr>
        </p:nvSpPr>
        <p:spPr>
          <a:xfrm flipH="1">
            <a:off x="407366" y="4149080"/>
            <a:ext cx="11379002" cy="936104"/>
          </a:xfrm>
        </p:spPr>
        <p:txBody>
          <a:bodyPr>
            <a:normAutofit fontScale="92500" lnSpcReduction="20000"/>
          </a:bodyPr>
          <a:lstStyle/>
          <a:p>
            <a:r>
              <a:rPr dirty="0"/>
              <a:t> </a:t>
            </a:r>
            <a:r>
              <a:rPr dirty="0">
                <a:solidFill>
                  <a:srgbClr val="0070C0"/>
                </a:solidFill>
              </a:rPr>
              <a:t>Action Taken</a:t>
            </a:r>
            <a:r>
              <a:rPr dirty="0"/>
              <a:t>: 1) A copy of this report was e-mailed to the </a:t>
            </a:r>
            <a:r>
              <a:rPr lang="en-IN" dirty="0"/>
              <a:t>police investigation team and shared within the bank with relevant stakeholders</a:t>
            </a:r>
            <a:r>
              <a:rPr dirty="0"/>
              <a:t>. </a:t>
            </a:r>
            <a:r>
              <a:rPr lang="en-IN" dirty="0">
                <a:solidFill>
                  <a:srgbClr val="0070C0"/>
                </a:solidFill>
              </a:rPr>
              <a:t>The police team was very appreciative that we were able to hand over the report with the evidence in spite of the fact that the DVR was destroyed. Also, since this report is in PowerPoint, it became easy for them to share ahead and apprehend the perpetrators quickly. </a:t>
            </a:r>
            <a:endParaRPr dirty="0">
              <a:solidFill>
                <a:srgbClr val="0070C0"/>
              </a:solidFill>
            </a:endParaRPr>
          </a:p>
        </p:txBody>
      </p:sp>
      <p:sp>
        <p:nvSpPr>
          <p:cNvPr id="20" name="Description"/>
          <p:cNvSpPr>
            <a:spLocks noGrp="1"/>
          </p:cNvSpPr>
          <p:nvPr>
            <p:ph type="body" sz="quarter" idx="18"/>
          </p:nvPr>
        </p:nvSpPr>
        <p:spPr>
          <a:xfrm flipH="1">
            <a:off x="407363" y="1806702"/>
            <a:ext cx="11379003" cy="2285348"/>
          </a:xfrm>
        </p:spPr>
        <p:txBody>
          <a:bodyPr>
            <a:normAutofit lnSpcReduction="10000"/>
          </a:bodyPr>
          <a:lstStyle/>
          <a:p>
            <a:r>
              <a:rPr dirty="0">
                <a:solidFill>
                  <a:srgbClr val="0070C0"/>
                </a:solidFill>
              </a:rPr>
              <a:t>Description/People Info/Witnesses etc.: </a:t>
            </a:r>
            <a:r>
              <a:rPr dirty="0"/>
              <a:t>An attempt to remove the ATM from the bank’s </a:t>
            </a:r>
            <a:r>
              <a:rPr lang="en-IN" dirty="0"/>
              <a:t>(location) </a:t>
            </a:r>
            <a:r>
              <a:rPr dirty="0"/>
              <a:t>branch was made </a:t>
            </a:r>
            <a:r>
              <a:rPr lang="en-IN" dirty="0"/>
              <a:t>which </a:t>
            </a:r>
            <a:r>
              <a:rPr dirty="0"/>
              <a:t>was not successful. However, considerable damage has been inflicted to the ATM as well as to the room. A local resident made a call to me. I immediately intimated the local </a:t>
            </a:r>
            <a:r>
              <a:rPr lang="en-IN" dirty="0"/>
              <a:t>police station</a:t>
            </a:r>
            <a:r>
              <a:rPr dirty="0"/>
              <a:t>, and rushed to the site. </a:t>
            </a:r>
            <a:r>
              <a:rPr lang="en-IN" dirty="0"/>
              <a:t>Sadly,</a:t>
            </a:r>
            <a:r>
              <a:rPr dirty="0"/>
              <a:t> the </a:t>
            </a:r>
            <a:r>
              <a:rPr dirty="0">
                <a:solidFill>
                  <a:srgbClr val="C00000"/>
                </a:solidFill>
              </a:rPr>
              <a:t>DVR</a:t>
            </a:r>
            <a:r>
              <a:rPr dirty="0"/>
              <a:t> was </a:t>
            </a:r>
            <a:r>
              <a:rPr lang="en-IN" dirty="0">
                <a:solidFill>
                  <a:srgbClr val="C00000"/>
                </a:solidFill>
              </a:rPr>
              <a:t>stolen by the perpetrators</a:t>
            </a:r>
            <a:r>
              <a:rPr dirty="0"/>
              <a:t>. </a:t>
            </a:r>
            <a:r>
              <a:rPr lang="en-US" dirty="0"/>
              <a:t>However, w</a:t>
            </a:r>
            <a:r>
              <a:rPr dirty="0"/>
              <a:t>ithin </a:t>
            </a:r>
            <a:r>
              <a:rPr lang="en-IN" dirty="0">
                <a:solidFill>
                  <a:srgbClr val="0070C0"/>
                </a:solidFill>
              </a:rPr>
              <a:t>10</a:t>
            </a:r>
            <a:r>
              <a:rPr dirty="0">
                <a:solidFill>
                  <a:srgbClr val="0070C0"/>
                </a:solidFill>
              </a:rPr>
              <a:t> minutes </a:t>
            </a:r>
            <a:r>
              <a:rPr dirty="0"/>
              <a:t>of my reaching the site with 3 other staff members, we were able to </a:t>
            </a:r>
            <a:r>
              <a:rPr lang="en-IN" dirty="0">
                <a:solidFill>
                  <a:srgbClr val="0070C0"/>
                </a:solidFill>
              </a:rPr>
              <a:t>quickly find</a:t>
            </a:r>
            <a:r>
              <a:rPr dirty="0">
                <a:solidFill>
                  <a:srgbClr val="0070C0"/>
                </a:solidFill>
              </a:rPr>
              <a:t> the relevant </a:t>
            </a:r>
            <a:r>
              <a:rPr lang="en-IN" dirty="0">
                <a:solidFill>
                  <a:srgbClr val="0070C0"/>
                </a:solidFill>
              </a:rPr>
              <a:t>screenshots</a:t>
            </a:r>
            <a:r>
              <a:rPr dirty="0"/>
              <a:t>, (</a:t>
            </a:r>
            <a:r>
              <a:rPr lang="en-IN" dirty="0"/>
              <a:t>we </a:t>
            </a:r>
            <a:r>
              <a:rPr dirty="0"/>
              <a:t>had </a:t>
            </a:r>
            <a:r>
              <a:rPr dirty="0">
                <a:solidFill>
                  <a:srgbClr val="C00000"/>
                </a:solidFill>
              </a:rPr>
              <a:t>COM-SUR</a:t>
            </a:r>
            <a:r>
              <a:rPr dirty="0"/>
              <a:t> </a:t>
            </a:r>
            <a:r>
              <a:rPr lang="en-IN" dirty="0"/>
              <a:t>installed on a computer at the branch, hence there was a </a:t>
            </a:r>
            <a:r>
              <a:rPr lang="en-IN" dirty="0">
                <a:solidFill>
                  <a:srgbClr val="0070C0"/>
                </a:solidFill>
              </a:rPr>
              <a:t>backup</a:t>
            </a:r>
            <a:r>
              <a:rPr lang="en-IN" dirty="0"/>
              <a:t>, and we could find the data immediately</a:t>
            </a:r>
            <a:r>
              <a:rPr dirty="0"/>
              <a:t>), </a:t>
            </a:r>
            <a:r>
              <a:rPr lang="en-IN" dirty="0">
                <a:solidFill>
                  <a:srgbClr val="0070C0"/>
                </a:solidFill>
              </a:rPr>
              <a:t>convert them into a video, </a:t>
            </a:r>
            <a:r>
              <a:rPr lang="en-IN" dirty="0"/>
              <a:t>and </a:t>
            </a:r>
            <a:r>
              <a:rPr dirty="0"/>
              <a:t>and </a:t>
            </a:r>
            <a:r>
              <a:rPr dirty="0">
                <a:solidFill>
                  <a:srgbClr val="0070C0"/>
                </a:solidFill>
              </a:rPr>
              <a:t>share </a:t>
            </a:r>
            <a:r>
              <a:rPr dirty="0"/>
              <a:t>this report</a:t>
            </a:r>
            <a:r>
              <a:rPr lang="en-IN" dirty="0"/>
              <a:t> with the </a:t>
            </a:r>
            <a:r>
              <a:rPr lang="en-IN" dirty="0">
                <a:solidFill>
                  <a:srgbClr val="0070C0"/>
                </a:solidFill>
              </a:rPr>
              <a:t>police</a:t>
            </a:r>
            <a:r>
              <a:rPr lang="en-IN" dirty="0"/>
              <a:t> investigation team that arrived on site. This hugely reduced their burden, and they were able to share this report within their groups leading to quick arrest.</a:t>
            </a:r>
            <a:endParaRPr dirty="0"/>
          </a:p>
        </p:txBody>
      </p:sp>
      <p:sp>
        <p:nvSpPr>
          <p:cNvPr id="21" name="Seriousness"/>
          <p:cNvSpPr>
            <a:spLocks noGrp="1"/>
          </p:cNvSpPr>
          <p:nvPr>
            <p:ph type="body" sz="quarter" idx="17"/>
          </p:nvPr>
        </p:nvSpPr>
        <p:spPr>
          <a:xfrm flipH="1">
            <a:off x="8978059" y="1242105"/>
            <a:ext cx="2808312" cy="540000"/>
          </a:xfrm>
        </p:spPr>
        <p:txBody>
          <a:bodyPr>
            <a:normAutofit/>
          </a:bodyPr>
          <a:lstStyle/>
          <a:p>
            <a:r>
              <a:rPr lang="en-IN" dirty="0"/>
              <a:t>Seriousness: </a:t>
            </a:r>
            <a:r>
              <a:rPr lang="en-IN" dirty="0">
                <a:solidFill>
                  <a:srgbClr val="C00000"/>
                </a:solidFill>
              </a:rPr>
              <a:t>High</a:t>
            </a:r>
          </a:p>
        </p:txBody>
      </p:sp>
      <p:sp>
        <p:nvSpPr>
          <p:cNvPr id="22" name="Type"/>
          <p:cNvSpPr>
            <a:spLocks noGrp="1"/>
          </p:cNvSpPr>
          <p:nvPr>
            <p:ph type="body" sz="quarter" idx="16"/>
          </p:nvPr>
        </p:nvSpPr>
        <p:spPr>
          <a:xfrm flipH="1">
            <a:off x="6104230" y="1242105"/>
            <a:ext cx="2808312" cy="540000"/>
          </a:xfrm>
        </p:spPr>
        <p:txBody>
          <a:bodyPr>
            <a:normAutofit/>
          </a:bodyPr>
          <a:lstStyle/>
          <a:p>
            <a:r>
              <a:rPr lang="en-IN" dirty="0"/>
              <a:t>Type: </a:t>
            </a:r>
            <a:r>
              <a:rPr lang="en-IN" dirty="0">
                <a:solidFill>
                  <a:srgbClr val="C00000"/>
                </a:solidFill>
              </a:rPr>
              <a:t>Confidential</a:t>
            </a:r>
          </a:p>
        </p:txBody>
      </p:sp>
      <p:sp>
        <p:nvSpPr>
          <p:cNvPr id="23" name="ReportDate"/>
          <p:cNvSpPr>
            <a:spLocks noGrp="1"/>
          </p:cNvSpPr>
          <p:nvPr>
            <p:ph type="body" sz="quarter" idx="15"/>
          </p:nvPr>
        </p:nvSpPr>
        <p:spPr>
          <a:xfrm flipH="1">
            <a:off x="3244906" y="1242105"/>
            <a:ext cx="2808312" cy="540000"/>
          </a:xfrm>
        </p:spPr>
        <p:txBody>
          <a:bodyPr>
            <a:normAutofit/>
          </a:bodyPr>
          <a:lstStyle/>
          <a:p>
            <a:r>
              <a:rPr lang="en-IN" dirty="0"/>
              <a:t>Date: </a:t>
            </a:r>
            <a:r>
              <a:rPr lang="en-IN" dirty="0">
                <a:solidFill>
                  <a:srgbClr val="0070C0"/>
                </a:solidFill>
              </a:rPr>
              <a:t>Mention  </a:t>
            </a:r>
          </a:p>
        </p:txBody>
      </p:sp>
      <p:sp>
        <p:nvSpPr>
          <p:cNvPr id="24" name="ReportNo"/>
          <p:cNvSpPr>
            <a:spLocks noGrp="1"/>
          </p:cNvSpPr>
          <p:nvPr>
            <p:ph type="body" sz="quarter" idx="14"/>
          </p:nvPr>
        </p:nvSpPr>
        <p:spPr>
          <a:xfrm flipH="1">
            <a:off x="407367" y="1242105"/>
            <a:ext cx="2808312" cy="540000"/>
          </a:xfrm>
        </p:spPr>
        <p:txBody>
          <a:bodyPr>
            <a:normAutofit/>
          </a:bodyPr>
          <a:lstStyle/>
          <a:p>
            <a:r>
              <a:rPr lang="en-IN" dirty="0"/>
              <a:t>Report No.: </a:t>
            </a:r>
            <a:r>
              <a:rPr lang="en-IN" dirty="0">
                <a:solidFill>
                  <a:srgbClr val="0070C0"/>
                </a:solidFill>
              </a:rPr>
              <a:t>Mention </a:t>
            </a:r>
            <a:endParaRPr lang="en-IN" dirty="0"/>
          </a:p>
        </p:txBody>
      </p:sp>
      <p:sp>
        <p:nvSpPr>
          <p:cNvPr id="6" name="Footer Placeholder 5"/>
          <p:cNvSpPr>
            <a:spLocks noGrp="1"/>
          </p:cNvSpPr>
          <p:nvPr>
            <p:ph type="ftr" sz="quarter" idx="30"/>
          </p:nvPr>
        </p:nvSpPr>
        <p:spPr>
          <a:xfrm>
            <a:off x="4173830" y="6437825"/>
            <a:ext cx="3860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Created by </a:t>
            </a:r>
            <a:r>
              <a:rPr kumimoji="0" lang="en-IN" sz="1200" b="0" i="0" u="none" strike="noStrike" kern="1200" cap="none" spc="0" normalizeH="0" baseline="0" noProof="0" dirty="0" err="1">
                <a:ln>
                  <a:noFill/>
                </a:ln>
                <a:solidFill>
                  <a:prstClr val="white">
                    <a:lumMod val="65000"/>
                  </a:prstClr>
                </a:solidFill>
                <a:effectLst/>
                <a:uLnTx/>
                <a:uFillTx/>
                <a:latin typeface="Calibri" panose="020F0502020204030204"/>
                <a:ea typeface="+mn-ea"/>
                <a:cs typeface="+mn-cs"/>
              </a:rPr>
              <a:t>Com-Sur</a:t>
            </a:r>
            <a:r>
              <a:rPr kumimoji="0" lang="en-IN"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www.comsur.biz</a:t>
            </a:r>
          </a:p>
        </p:txBody>
      </p:sp>
      <p:sp>
        <p:nvSpPr>
          <p:cNvPr id="8" name="Slide Number Placeholder 7"/>
          <p:cNvSpPr>
            <a:spLocks noGrp="1"/>
          </p:cNvSpPr>
          <p:nvPr>
            <p:ph type="sldNum"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88B93-3407-4A3A-BA74-7BBCE5464794}" type="slidenum">
              <a:rPr kumimoji="0" lang="en-IN"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4" name="Title">
            <a:extLst>
              <a:ext uri="{FF2B5EF4-FFF2-40B4-BE49-F238E27FC236}">
                <a16:creationId xmlns:a16="http://schemas.microsoft.com/office/drawing/2014/main" id="{9C72C615-05A3-79F1-F582-055861559DB4}"/>
              </a:ext>
            </a:extLst>
          </p:cNvPr>
          <p:cNvSpPr txBox="1">
            <a:spLocks/>
          </p:cNvSpPr>
          <p:nvPr/>
        </p:nvSpPr>
        <p:spPr>
          <a:xfrm>
            <a:off x="157470" y="413048"/>
            <a:ext cx="12186930" cy="504056"/>
          </a:xfrm>
          <a:prstGeom prst="rect">
            <a:avLst/>
          </a:prstGeom>
        </p:spPr>
        <p:txBody>
          <a:bodyPr vert="horz" lIns="91440" tIns="45720" rIns="91440" bIns="45720" rtlCol="0">
            <a:normAutofit fontScale="25000" lnSpcReduction="20000"/>
          </a:bodyPr>
          <a:lstStyle>
            <a:lvl1pPr marL="0" marR="0" indent="0" algn="ctr" defTabSz="914400" rtl="0" eaLnBrk="1" fontAlgn="auto" latinLnBrk="0" hangingPunct="1">
              <a:lnSpc>
                <a:spcPct val="100000"/>
              </a:lnSpc>
              <a:spcBef>
                <a:spcPct val="20000"/>
              </a:spcBef>
              <a:spcAft>
                <a:spcPts val="0"/>
              </a:spcAft>
              <a:buClrTx/>
              <a:buSzTx/>
              <a:buFontTx/>
              <a:buNone/>
              <a:tabLst/>
              <a:defRPr sz="24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7600" dirty="0">
                <a:solidFill>
                  <a:schemeClr val="tx1"/>
                </a:solidFill>
              </a:rPr>
              <a:t>ATTEMPTED ATM THEFT</a:t>
            </a:r>
            <a:r>
              <a:rPr lang="en-IN" dirty="0"/>
              <a:t>
</a:t>
            </a:r>
          </a:p>
        </p:txBody>
      </p:sp>
      <p:sp>
        <p:nvSpPr>
          <p:cNvPr id="5" name="Desc 1">
            <a:extLst>
              <a:ext uri="{FF2B5EF4-FFF2-40B4-BE49-F238E27FC236}">
                <a16:creationId xmlns:a16="http://schemas.microsoft.com/office/drawing/2014/main" id="{DA2B2069-33BA-DED2-08F5-7AE65AA0807D}"/>
              </a:ext>
            </a:extLst>
          </p:cNvPr>
          <p:cNvSpPr txBox="1">
            <a:spLocks/>
          </p:cNvSpPr>
          <p:nvPr/>
        </p:nvSpPr>
        <p:spPr>
          <a:xfrm>
            <a:off x="157470" y="6081362"/>
            <a:ext cx="11904000" cy="1080071"/>
          </a:xfrm>
          <a:prstGeom prst="rect">
            <a:avLst/>
          </a:prstGeom>
          <a:ln>
            <a:noFill/>
          </a:ln>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C00000"/>
                </a:solidFill>
              </a:rPr>
              <a:t>MOCK DATA</a:t>
            </a:r>
          </a:p>
        </p:txBody>
      </p:sp>
    </p:spTree>
    <p:extLst>
      <p:ext uri="{BB962C8B-B14F-4D97-AF65-F5344CB8AC3E}">
        <p14:creationId xmlns:p14="http://schemas.microsoft.com/office/powerpoint/2010/main" val="186520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losureDetail"/>
          <p:cNvSpPr>
            <a:spLocks noGrp="1"/>
          </p:cNvSpPr>
          <p:nvPr>
            <p:ph type="body" sz="quarter" idx="20"/>
          </p:nvPr>
        </p:nvSpPr>
        <p:spPr>
          <a:xfrm flipH="1">
            <a:off x="407365" y="5085184"/>
            <a:ext cx="11379002" cy="993135"/>
          </a:xfrm>
        </p:spPr>
        <p:txBody>
          <a:bodyPr>
            <a:normAutofit/>
          </a:bodyPr>
          <a:lstStyle/>
          <a:p>
            <a:r>
              <a:rPr dirty="0">
                <a:solidFill>
                  <a:srgbClr val="0070C0"/>
                </a:solidFill>
              </a:rPr>
              <a:t>Closure Details: </a:t>
            </a:r>
            <a:r>
              <a:rPr dirty="0"/>
              <a:t>We have applied a digital watermark (through our DVR) to the requisite footage and the screenshots to ensure their integrity. Further, we have also ensured that no further copies can be made from the Master Copy.</a:t>
            </a:r>
            <a:r>
              <a:rPr dirty="0">
                <a:solidFill>
                  <a:srgbClr val="0070C0"/>
                </a:solidFill>
              </a:rPr>
              <a:t>
</a:t>
            </a:r>
          </a:p>
        </p:txBody>
      </p:sp>
      <p:sp>
        <p:nvSpPr>
          <p:cNvPr id="18" name="IntegrityVeri"/>
          <p:cNvSpPr>
            <a:spLocks noGrp="1"/>
          </p:cNvSpPr>
          <p:nvPr>
            <p:ph type="body" sz="quarter" idx="19"/>
          </p:nvPr>
        </p:nvSpPr>
        <p:spPr>
          <a:xfrm flipH="1">
            <a:off x="407366" y="4149080"/>
            <a:ext cx="11379002" cy="936104"/>
          </a:xfrm>
        </p:spPr>
        <p:txBody>
          <a:bodyPr>
            <a:normAutofit/>
          </a:bodyPr>
          <a:lstStyle/>
          <a:p>
            <a:r>
              <a:rPr dirty="0">
                <a:solidFill>
                  <a:srgbClr val="0070C0"/>
                </a:solidFill>
              </a:rPr>
              <a:t>Integrity Verification/Authentication Details: </a:t>
            </a:r>
            <a:r>
              <a:rPr lang="en-IN" dirty="0">
                <a:solidFill>
                  <a:srgbClr val="0070C0"/>
                </a:solidFill>
              </a:rPr>
              <a:t> </a:t>
            </a:r>
            <a:r>
              <a:rPr lang="en-IN" dirty="0"/>
              <a:t>Relevant information can be mentioned here in cases where the original footage is available. See below, where the footage is available. In this case, the original footage was not available since the recorder was destroyed. </a:t>
            </a:r>
            <a:endParaRPr dirty="0"/>
          </a:p>
        </p:txBody>
      </p:sp>
      <p:sp>
        <p:nvSpPr>
          <p:cNvPr id="20" name="IncidentLog"/>
          <p:cNvSpPr>
            <a:spLocks noGrp="1"/>
          </p:cNvSpPr>
          <p:nvPr>
            <p:ph type="body" sz="quarter" idx="18"/>
          </p:nvPr>
        </p:nvSpPr>
        <p:spPr>
          <a:xfrm flipH="1">
            <a:off x="407363" y="1806702"/>
            <a:ext cx="11379003" cy="2285348"/>
          </a:xfrm>
        </p:spPr>
        <p:txBody>
          <a:bodyPr>
            <a:normAutofit/>
          </a:bodyPr>
          <a:lstStyle/>
          <a:p>
            <a:r>
              <a:rPr dirty="0">
                <a:solidFill>
                  <a:srgbClr val="0070C0"/>
                </a:solidFill>
              </a:rPr>
              <a:t>Incident Log/Audit Trail Details</a:t>
            </a:r>
            <a:r>
              <a:rPr dirty="0"/>
              <a:t>: The incident was recorded through Camera no.</a:t>
            </a:r>
            <a:r>
              <a:rPr lang="en-IN" dirty="0"/>
              <a:t> </a:t>
            </a:r>
            <a:r>
              <a:rPr dirty="0"/>
              <a:t>4 deployed at the ATM. </a:t>
            </a:r>
            <a:r>
              <a:rPr lang="en-IN" dirty="0"/>
              <a:t> </a:t>
            </a:r>
            <a:r>
              <a:rPr dirty="0"/>
              <a:t>
</a:t>
            </a:r>
            <a:r>
              <a:rPr lang="en-IN" dirty="0"/>
              <a:t> </a:t>
            </a:r>
            <a:r>
              <a:rPr dirty="0"/>
              <a:t>
</a:t>
            </a:r>
          </a:p>
        </p:txBody>
      </p:sp>
      <p:sp>
        <p:nvSpPr>
          <p:cNvPr id="21" name="Seriousness"/>
          <p:cNvSpPr>
            <a:spLocks noGrp="1"/>
          </p:cNvSpPr>
          <p:nvPr>
            <p:ph type="body" sz="quarter" idx="17"/>
          </p:nvPr>
        </p:nvSpPr>
        <p:spPr>
          <a:xfrm flipH="1">
            <a:off x="8978059" y="1242105"/>
            <a:ext cx="2808312" cy="540000"/>
          </a:xfrm>
        </p:spPr>
        <p:txBody>
          <a:bodyPr>
            <a:normAutofit/>
          </a:bodyPr>
          <a:lstStyle/>
          <a:p>
            <a:r>
              <a:rPr lang="en-IN" dirty="0"/>
              <a:t>Seriousness: </a:t>
            </a:r>
            <a:r>
              <a:rPr lang="en-IN" dirty="0">
                <a:solidFill>
                  <a:srgbClr val="C00000"/>
                </a:solidFill>
              </a:rPr>
              <a:t>High</a:t>
            </a:r>
          </a:p>
        </p:txBody>
      </p:sp>
      <p:sp>
        <p:nvSpPr>
          <p:cNvPr id="22" name="Type"/>
          <p:cNvSpPr>
            <a:spLocks noGrp="1"/>
          </p:cNvSpPr>
          <p:nvPr>
            <p:ph type="body" sz="quarter" idx="16"/>
          </p:nvPr>
        </p:nvSpPr>
        <p:spPr>
          <a:xfrm flipH="1">
            <a:off x="6104230" y="1242105"/>
            <a:ext cx="2808312" cy="540000"/>
          </a:xfrm>
        </p:spPr>
        <p:txBody>
          <a:bodyPr>
            <a:normAutofit/>
          </a:bodyPr>
          <a:lstStyle/>
          <a:p>
            <a:r>
              <a:rPr lang="en-IN" dirty="0"/>
              <a:t>Type: </a:t>
            </a:r>
            <a:r>
              <a:rPr lang="en-IN" dirty="0">
                <a:solidFill>
                  <a:srgbClr val="C00000"/>
                </a:solidFill>
              </a:rPr>
              <a:t>Confidential</a:t>
            </a:r>
          </a:p>
        </p:txBody>
      </p:sp>
      <p:sp>
        <p:nvSpPr>
          <p:cNvPr id="23" name="ReportDate"/>
          <p:cNvSpPr>
            <a:spLocks noGrp="1"/>
          </p:cNvSpPr>
          <p:nvPr>
            <p:ph type="body" sz="quarter" idx="15"/>
          </p:nvPr>
        </p:nvSpPr>
        <p:spPr>
          <a:xfrm flipH="1">
            <a:off x="3244906" y="1242105"/>
            <a:ext cx="2808312" cy="540000"/>
          </a:xfrm>
        </p:spPr>
        <p:txBody>
          <a:bodyPr>
            <a:normAutofit/>
          </a:bodyPr>
          <a:lstStyle/>
          <a:p>
            <a:r>
              <a:rPr lang="en-IN" dirty="0"/>
              <a:t>Date: </a:t>
            </a:r>
            <a:r>
              <a:rPr lang="en-IN" dirty="0">
                <a:solidFill>
                  <a:srgbClr val="0070C0"/>
                </a:solidFill>
              </a:rPr>
              <a:t>Mention  </a:t>
            </a:r>
          </a:p>
        </p:txBody>
      </p:sp>
      <p:sp>
        <p:nvSpPr>
          <p:cNvPr id="24" name="ReportNo"/>
          <p:cNvSpPr>
            <a:spLocks noGrp="1"/>
          </p:cNvSpPr>
          <p:nvPr>
            <p:ph type="body" sz="quarter" idx="14"/>
          </p:nvPr>
        </p:nvSpPr>
        <p:spPr>
          <a:xfrm flipH="1">
            <a:off x="407367" y="1242105"/>
            <a:ext cx="2808312" cy="540000"/>
          </a:xfrm>
        </p:spPr>
        <p:txBody>
          <a:bodyPr>
            <a:normAutofit/>
          </a:bodyPr>
          <a:lstStyle/>
          <a:p>
            <a:r>
              <a:rPr lang="en-IN" dirty="0"/>
              <a:t>Report No.: </a:t>
            </a:r>
            <a:r>
              <a:rPr lang="en-IN" dirty="0">
                <a:solidFill>
                  <a:srgbClr val="0070C0"/>
                </a:solidFill>
              </a:rPr>
              <a:t>Mention </a:t>
            </a:r>
            <a:endParaRPr lang="en-IN" dirty="0"/>
          </a:p>
        </p:txBody>
      </p:sp>
      <p:sp>
        <p:nvSpPr>
          <p:cNvPr id="6" name="Footer Placeholder 5"/>
          <p:cNvSpPr>
            <a:spLocks noGrp="1"/>
          </p:cNvSpPr>
          <p:nvPr>
            <p:ph type="ftr" sz="quarter" idx="30"/>
          </p:nvPr>
        </p:nvSpPr>
        <p:spPr>
          <a:xfrm>
            <a:off x="4165600" y="6396071"/>
            <a:ext cx="3860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Created by </a:t>
            </a:r>
            <a:r>
              <a:rPr kumimoji="0" lang="en-IN" sz="1200" b="0" i="0" u="none" strike="noStrike" kern="1200" cap="none" spc="0" normalizeH="0" baseline="0" noProof="0" dirty="0" err="1">
                <a:ln>
                  <a:noFill/>
                </a:ln>
                <a:solidFill>
                  <a:prstClr val="white">
                    <a:lumMod val="65000"/>
                  </a:prstClr>
                </a:solidFill>
                <a:effectLst/>
                <a:uLnTx/>
                <a:uFillTx/>
                <a:latin typeface="Calibri" panose="020F0502020204030204"/>
                <a:ea typeface="+mn-ea"/>
                <a:cs typeface="+mn-cs"/>
              </a:rPr>
              <a:t>Com-Sur</a:t>
            </a:r>
            <a:r>
              <a:rPr kumimoji="0" lang="en-IN"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www.comsur.biz</a:t>
            </a:r>
          </a:p>
        </p:txBody>
      </p:sp>
      <p:sp>
        <p:nvSpPr>
          <p:cNvPr id="8" name="Slide Number Placeholder 7"/>
          <p:cNvSpPr>
            <a:spLocks noGrp="1"/>
          </p:cNvSpPr>
          <p:nvPr>
            <p:ph type="sldNum"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88B93-3407-4A3A-BA74-7BBCE5464794}" type="slidenum">
              <a:rPr kumimoji="0" lang="en-IN"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4" name="Title">
            <a:extLst>
              <a:ext uri="{FF2B5EF4-FFF2-40B4-BE49-F238E27FC236}">
                <a16:creationId xmlns:a16="http://schemas.microsoft.com/office/drawing/2014/main" id="{2031AAB5-07B9-603E-7F05-B2189324A0AC}"/>
              </a:ext>
            </a:extLst>
          </p:cNvPr>
          <p:cNvSpPr txBox="1">
            <a:spLocks/>
          </p:cNvSpPr>
          <p:nvPr/>
        </p:nvSpPr>
        <p:spPr>
          <a:xfrm>
            <a:off x="157470" y="413048"/>
            <a:ext cx="12186930" cy="504056"/>
          </a:xfrm>
          <a:prstGeom prst="rect">
            <a:avLst/>
          </a:prstGeom>
        </p:spPr>
        <p:txBody>
          <a:bodyPr vert="horz" lIns="91440" tIns="45720" rIns="91440" bIns="45720" rtlCol="0">
            <a:normAutofit fontScale="25000" lnSpcReduction="20000"/>
          </a:bodyPr>
          <a:lstStyle>
            <a:lvl1pPr marL="0" marR="0" indent="0" algn="ctr" defTabSz="914400" rtl="0" eaLnBrk="1" fontAlgn="auto" latinLnBrk="0" hangingPunct="1">
              <a:lnSpc>
                <a:spcPct val="100000"/>
              </a:lnSpc>
              <a:spcBef>
                <a:spcPct val="20000"/>
              </a:spcBef>
              <a:spcAft>
                <a:spcPts val="0"/>
              </a:spcAft>
              <a:buClrTx/>
              <a:buSzTx/>
              <a:buFontTx/>
              <a:buNone/>
              <a:tabLst/>
              <a:defRPr sz="24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7600" dirty="0">
                <a:solidFill>
                  <a:schemeClr val="tx1"/>
                </a:solidFill>
              </a:rPr>
              <a:t>ATTEMPTED ATM THEFT</a:t>
            </a:r>
            <a:r>
              <a:rPr lang="en-IN" dirty="0"/>
              <a:t>
</a:t>
            </a:r>
          </a:p>
        </p:txBody>
      </p:sp>
      <p:sp>
        <p:nvSpPr>
          <p:cNvPr id="5" name="Desc 1">
            <a:extLst>
              <a:ext uri="{FF2B5EF4-FFF2-40B4-BE49-F238E27FC236}">
                <a16:creationId xmlns:a16="http://schemas.microsoft.com/office/drawing/2014/main" id="{48408156-24FA-50BD-3CDF-FEA45F081BAE}"/>
              </a:ext>
            </a:extLst>
          </p:cNvPr>
          <p:cNvSpPr txBox="1">
            <a:spLocks/>
          </p:cNvSpPr>
          <p:nvPr/>
        </p:nvSpPr>
        <p:spPr>
          <a:xfrm>
            <a:off x="157470" y="6078318"/>
            <a:ext cx="11904000" cy="1080071"/>
          </a:xfrm>
          <a:prstGeom prst="rect">
            <a:avLst/>
          </a:prstGeom>
          <a:ln>
            <a:noFill/>
          </a:ln>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C00000"/>
                </a:solidFill>
              </a:rPr>
              <a:t>MOCK DATA</a:t>
            </a:r>
          </a:p>
        </p:txBody>
      </p:sp>
    </p:spTree>
    <p:extLst>
      <p:ext uri="{BB962C8B-B14F-4D97-AF65-F5344CB8AC3E}">
        <p14:creationId xmlns:p14="http://schemas.microsoft.com/office/powerpoint/2010/main" val="377366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88B93-3407-4A3A-BA74-7BBCE5464794}" type="slidenum">
              <a:rPr kumimoji="0" lang="en-IN"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pic>
        <p:nvPicPr>
          <p:cNvPr id="8" name="Image 1">
            <a:hlinkClick r:id="" action="ppaction://media"/>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1161462" y="10332"/>
            <a:ext cx="10157076" cy="5708895"/>
          </a:xfrm>
          <a:prstGeom prst="rect">
            <a:avLst/>
          </a:prstGeom>
        </p:spPr>
      </p:pic>
      <p:sp>
        <p:nvSpPr>
          <p:cNvPr id="9" name="Desc 1"/>
          <p:cNvSpPr>
            <a:spLocks noGrp="1"/>
          </p:cNvSpPr>
          <p:nvPr>
            <p:ph type="body" sz="quarter" idx="14"/>
          </p:nvPr>
        </p:nvSpPr>
        <p:spPr>
          <a:xfrm>
            <a:off x="288000" y="6356351"/>
            <a:ext cx="11904000" cy="1080071"/>
          </a:xfrm>
          <a:ln>
            <a:noFill/>
          </a:ln>
        </p:spPr>
        <p:txBody>
          <a:bodyPr>
            <a:normAutofit/>
          </a:bodyPr>
          <a:lstStyle/>
          <a:p>
            <a:r>
              <a:rPr lang="en-IN" dirty="0">
                <a:solidFill>
                  <a:srgbClr val="C00000"/>
                </a:solidFill>
              </a:rPr>
              <a:t>CLICK THE ABOVE IMAGE TO PLAY THE VIDEO</a:t>
            </a:r>
            <a:endParaRPr dirty="0">
              <a:solidFill>
                <a:srgbClr val="C00000"/>
              </a:solidFill>
            </a:endParaRPr>
          </a:p>
        </p:txBody>
      </p:sp>
      <p:sp>
        <p:nvSpPr>
          <p:cNvPr id="6" name="Detail 1"/>
          <p:cNvSpPr>
            <a:spLocks noGrp="1"/>
          </p:cNvSpPr>
          <p:nvPr>
            <p:ph type="body" sz="quarter" idx="15"/>
          </p:nvPr>
        </p:nvSpPr>
        <p:spPr>
          <a:xfrm>
            <a:off x="139834" y="64798"/>
            <a:ext cx="11904000" cy="195850"/>
          </a:xfrm>
        </p:spPr>
        <p:txBody>
          <a:bodyPr>
            <a:normAutofit fontScale="92500" lnSpcReduction="10000"/>
          </a:bodyPr>
          <a:lstStyle>
            <a:lvl1pPr marL="0" indent="0" algn="ctr">
              <a:buNone/>
              <a:defRPr sz="800"/>
            </a:lvl1pPr>
          </a:lstStyle>
          <a:p>
            <a:pPr lvl="0"/>
            <a:endParaRPr lang="en-IN" dirty="0"/>
          </a:p>
        </p:txBody>
      </p:sp>
      <p:sp>
        <p:nvSpPr>
          <p:cNvPr id="7" name="Rectangle 6">
            <a:extLst>
              <a:ext uri="{FF2B5EF4-FFF2-40B4-BE49-F238E27FC236}">
                <a16:creationId xmlns:a16="http://schemas.microsoft.com/office/drawing/2014/main" id="{F199979E-7E7E-4136-9492-56A40658AB43}"/>
              </a:ext>
            </a:extLst>
          </p:cNvPr>
          <p:cNvSpPr/>
          <p:nvPr/>
        </p:nvSpPr>
        <p:spPr>
          <a:xfrm>
            <a:off x="2567709" y="64798"/>
            <a:ext cx="7185891" cy="6186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D088440D-F480-424A-ADF7-CE52387F5EB3}"/>
              </a:ext>
            </a:extLst>
          </p:cNvPr>
          <p:cNvPicPr>
            <a:picLocks noChangeAspect="1"/>
          </p:cNvPicPr>
          <p:nvPr/>
        </p:nvPicPr>
        <p:blipFill>
          <a:blip r:embed="rId5"/>
          <a:stretch>
            <a:fillRect/>
          </a:stretch>
        </p:blipFill>
        <p:spPr>
          <a:xfrm>
            <a:off x="2678545" y="3255818"/>
            <a:ext cx="2225233" cy="1380836"/>
          </a:xfrm>
          <a:prstGeom prst="rect">
            <a:avLst/>
          </a:prstGeom>
        </p:spPr>
      </p:pic>
    </p:spTree>
    <p:extLst>
      <p:ext uri="{BB962C8B-B14F-4D97-AF65-F5344CB8AC3E}">
        <p14:creationId xmlns:p14="http://schemas.microsoft.com/office/powerpoint/2010/main" val="20970224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581</Words>
  <Application>Microsoft Office PowerPoint</Application>
  <PresentationFormat>Widescreen</PresentationFormat>
  <Paragraphs>48</Paragraphs>
  <Slides>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1_Office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Team COM-SUR</dc:creator>
  <cp:lastModifiedBy>Team COM-SUR</cp:lastModifiedBy>
  <cp:revision>6</cp:revision>
  <dcterms:created xsi:type="dcterms:W3CDTF">2022-04-06T15:54:45Z</dcterms:created>
  <dcterms:modified xsi:type="dcterms:W3CDTF">2023-05-09T11:24:17Z</dcterms:modified>
</cp:coreProperties>
</file>